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32" r:id="rId1"/>
  </p:sldMasterIdLst>
  <p:sldIdLst>
    <p:sldId id="256" r:id="rId2"/>
    <p:sldId id="257" r:id="rId3"/>
    <p:sldId id="266" r:id="rId4"/>
    <p:sldId id="267" r:id="rId5"/>
    <p:sldId id="268" r:id="rId6"/>
    <p:sldId id="269" r:id="rId7"/>
    <p:sldId id="270" r:id="rId8"/>
    <p:sldId id="259" r:id="rId9"/>
    <p:sldId id="273" r:id="rId10"/>
    <p:sldId id="278" r:id="rId11"/>
    <p:sldId id="274" r:id="rId12"/>
    <p:sldId id="260" r:id="rId13"/>
    <p:sldId id="275" r:id="rId14"/>
    <p:sldId id="276" r:id="rId15"/>
    <p:sldId id="265" r:id="rId16"/>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572"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65EC0C7A-7878-40D1-BB96-B96927AEED6D}" type="datetimeFigureOut">
              <a:rPr lang="es-AR" smtClean="0"/>
              <a:pPr/>
              <a:t>04/10/2019</a:t>
            </a:fld>
            <a:endParaRPr lang="es-AR"/>
          </a:p>
        </p:txBody>
      </p:sp>
      <p:sp>
        <p:nvSpPr>
          <p:cNvPr id="19" name="18 Marcador de pie de página"/>
          <p:cNvSpPr>
            <a:spLocks noGrp="1"/>
          </p:cNvSpPr>
          <p:nvPr>
            <p:ph type="ftr" sz="quarter" idx="11"/>
          </p:nvPr>
        </p:nvSpPr>
        <p:spPr/>
        <p:txBody>
          <a:bodyPr/>
          <a:lstStyle/>
          <a:p>
            <a:endParaRPr lang="es-AR"/>
          </a:p>
        </p:txBody>
      </p:sp>
      <p:sp>
        <p:nvSpPr>
          <p:cNvPr id="27" name="26 Marcador de número de diapositiva"/>
          <p:cNvSpPr>
            <a:spLocks noGrp="1"/>
          </p:cNvSpPr>
          <p:nvPr>
            <p:ph type="sldNum" sz="quarter" idx="12"/>
          </p:nvPr>
        </p:nvSpPr>
        <p:spPr/>
        <p:txBody>
          <a:bodyPr/>
          <a:lstStyle/>
          <a:p>
            <a:fld id="{B1425F8A-2937-4590-9D8D-5F5F2751ADDB}" type="slidenum">
              <a:rPr lang="es-AR" smtClean="0"/>
              <a:pPr/>
              <a:t>‹Nº›</a:t>
            </a:fld>
            <a:endParaRPr lang="es-A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5EC0C7A-7878-40D1-BB96-B96927AEED6D}" type="datetimeFigureOut">
              <a:rPr lang="es-AR" smtClean="0"/>
              <a:pPr/>
              <a:t>04/10/2019</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B1425F8A-2937-4590-9D8D-5F5F2751ADDB}"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5EC0C7A-7878-40D1-BB96-B96927AEED6D}" type="datetimeFigureOut">
              <a:rPr lang="es-AR" smtClean="0"/>
              <a:pPr/>
              <a:t>04/10/2019</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B1425F8A-2937-4590-9D8D-5F5F2751ADDB}"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5EC0C7A-7878-40D1-BB96-B96927AEED6D}" type="datetimeFigureOut">
              <a:rPr lang="es-AR" smtClean="0"/>
              <a:pPr/>
              <a:t>04/10/2019</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B1425F8A-2937-4590-9D8D-5F5F2751ADDB}"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65EC0C7A-7878-40D1-BB96-B96927AEED6D}" type="datetimeFigureOut">
              <a:rPr lang="es-AR" smtClean="0"/>
              <a:pPr/>
              <a:t>04/10/2019</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B1425F8A-2937-4590-9D8D-5F5F2751ADDB}" type="slidenum">
              <a:rPr lang="es-AR" smtClean="0"/>
              <a:pPr/>
              <a:t>‹Nº›</a:t>
            </a:fld>
            <a:endParaRPr lang="es-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65EC0C7A-7878-40D1-BB96-B96927AEED6D}" type="datetimeFigureOut">
              <a:rPr lang="es-AR" smtClean="0"/>
              <a:pPr/>
              <a:t>04/10/2019</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B1425F8A-2937-4590-9D8D-5F5F2751ADDB}"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65EC0C7A-7878-40D1-BB96-B96927AEED6D}" type="datetimeFigureOut">
              <a:rPr lang="es-AR" smtClean="0"/>
              <a:pPr/>
              <a:t>04/10/2019</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B1425F8A-2937-4590-9D8D-5F5F2751ADDB}" type="slidenum">
              <a:rPr lang="es-AR" smtClean="0"/>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65EC0C7A-7878-40D1-BB96-B96927AEED6D}" type="datetimeFigureOut">
              <a:rPr lang="es-AR" smtClean="0"/>
              <a:pPr/>
              <a:t>04/10/2019</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B1425F8A-2937-4590-9D8D-5F5F2751ADDB}"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5EC0C7A-7878-40D1-BB96-B96927AEED6D}" type="datetimeFigureOut">
              <a:rPr lang="es-AR" smtClean="0"/>
              <a:pPr/>
              <a:t>04/10/2019</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B1425F8A-2937-4590-9D8D-5F5F2751ADDB}"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65EC0C7A-7878-40D1-BB96-B96927AEED6D}" type="datetimeFigureOut">
              <a:rPr lang="es-AR" smtClean="0"/>
              <a:pPr/>
              <a:t>04/10/2019</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B1425F8A-2937-4590-9D8D-5F5F2751ADDB}"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65EC0C7A-7878-40D1-BB96-B96927AEED6D}" type="datetimeFigureOut">
              <a:rPr lang="es-AR" smtClean="0"/>
              <a:pPr/>
              <a:t>04/10/2019</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a:xfrm>
            <a:off x="8077200" y="6356350"/>
            <a:ext cx="609600" cy="365125"/>
          </a:xfrm>
        </p:spPr>
        <p:txBody>
          <a:bodyPr/>
          <a:lstStyle/>
          <a:p>
            <a:fld id="{B1425F8A-2937-4590-9D8D-5F5F2751ADDB}" type="slidenum">
              <a:rPr lang="es-AR" smtClean="0"/>
              <a:pPr/>
              <a:t>‹Nº›</a:t>
            </a:fld>
            <a:endParaRPr lang="es-AR"/>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5EC0C7A-7878-40D1-BB96-B96927AEED6D}" type="datetimeFigureOut">
              <a:rPr lang="es-AR" smtClean="0"/>
              <a:pPr/>
              <a:t>04/10/2019</a:t>
            </a:fld>
            <a:endParaRPr lang="es-AR"/>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AR"/>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425F8A-2937-4590-9D8D-5F5F2751ADDB}" type="slidenum">
              <a:rPr lang="es-AR" smtClean="0"/>
              <a:pPr/>
              <a:t>‹Nº›</a:t>
            </a:fld>
            <a:endParaRPr lang="es-AR"/>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484784"/>
            <a:ext cx="7488832" cy="2243112"/>
          </a:xfrm>
        </p:spPr>
        <p:txBody>
          <a:bodyPr>
            <a:noAutofit/>
          </a:bodyPr>
          <a:lstStyle/>
          <a:p>
            <a:pPr algn="l"/>
            <a:r>
              <a:rPr lang="es-AR" sz="4000" dirty="0" smtClean="0">
                <a:solidFill>
                  <a:schemeClr val="tx1">
                    <a:lumMod val="95000"/>
                  </a:schemeClr>
                </a:solidFill>
                <a:ea typeface="Verdana" pitchFamily="34" charset="0"/>
                <a:cs typeface="Times New Roman" pitchFamily="18" charset="0"/>
              </a:rPr>
              <a:t>De la descripción de las colecciones o  como visibilizar constelaciones en el universo bibliográfico</a:t>
            </a:r>
            <a:endParaRPr lang="es-AR" sz="4000" dirty="0">
              <a:solidFill>
                <a:schemeClr val="tx1">
                  <a:lumMod val="95000"/>
                </a:schemeClr>
              </a:solidFill>
              <a:ea typeface="Verdana" pitchFamily="34" charset="0"/>
              <a:cs typeface="Times New Roman" pitchFamily="18" charset="0"/>
            </a:endParaRPr>
          </a:p>
        </p:txBody>
      </p:sp>
      <p:sp>
        <p:nvSpPr>
          <p:cNvPr id="3" name="2 Subtítulo"/>
          <p:cNvSpPr>
            <a:spLocks noGrp="1"/>
          </p:cNvSpPr>
          <p:nvPr>
            <p:ph type="subTitle" idx="1"/>
          </p:nvPr>
        </p:nvSpPr>
        <p:spPr>
          <a:xfrm>
            <a:off x="683568" y="4149080"/>
            <a:ext cx="8064896" cy="2088232"/>
          </a:xfrm>
        </p:spPr>
        <p:txBody>
          <a:bodyPr>
            <a:normAutofit/>
          </a:bodyPr>
          <a:lstStyle/>
          <a:p>
            <a:endParaRPr lang="es-AR" dirty="0" smtClean="0"/>
          </a:p>
          <a:p>
            <a:pPr algn="l"/>
            <a:r>
              <a:rPr lang="es-AR" sz="2200" b="1" dirty="0" smtClean="0">
                <a:effectLst>
                  <a:outerShdw blurRad="38100" dist="38100" dir="2700000" algn="tl">
                    <a:srgbClr val="000000">
                      <a:alpha val="43137"/>
                    </a:srgbClr>
                  </a:outerShdw>
                </a:effectLst>
                <a:latin typeface="Garamond" pitchFamily="18" charset="0"/>
                <a:cs typeface="Times New Roman" pitchFamily="18" charset="0"/>
              </a:rPr>
              <a:t>Viviana Lis Gamba</a:t>
            </a:r>
          </a:p>
          <a:p>
            <a:pPr algn="l"/>
            <a:endParaRPr lang="es-AR" sz="900" dirty="0" smtClean="0">
              <a:latin typeface="Garamond" pitchFamily="18" charset="0"/>
              <a:cs typeface="Times New Roman" pitchFamily="18" charset="0"/>
            </a:endParaRPr>
          </a:p>
          <a:p>
            <a:pPr algn="l"/>
            <a:r>
              <a:rPr lang="es-AR" sz="1800" dirty="0" smtClean="0">
                <a:effectLst>
                  <a:outerShdw blurRad="38100" dist="38100" dir="2700000" algn="tl">
                    <a:srgbClr val="000000">
                      <a:alpha val="43137"/>
                    </a:srgbClr>
                  </a:outerShdw>
                </a:effectLst>
                <a:latin typeface="Garamond" pitchFamily="18" charset="0"/>
                <a:cs typeface="Times New Roman" pitchFamily="18" charset="0"/>
              </a:rPr>
              <a:t>Prof. Adjunta a cargo de las Cátedras de Descripción Bibliográfica I y II. Licenciatura en Bibliotecología y Ciencia de la Información. </a:t>
            </a:r>
            <a:r>
              <a:rPr lang="es-AR" sz="1800" dirty="0" err="1" smtClean="0">
                <a:effectLst>
                  <a:outerShdw blurRad="38100" dist="38100" dir="2700000" algn="tl">
                    <a:srgbClr val="000000">
                      <a:alpha val="43137"/>
                    </a:srgbClr>
                  </a:outerShdw>
                </a:effectLst>
                <a:latin typeface="Garamond" pitchFamily="18" charset="0"/>
                <a:cs typeface="Times New Roman" pitchFamily="18" charset="0"/>
              </a:rPr>
              <a:t>FaHCE</a:t>
            </a:r>
            <a:r>
              <a:rPr lang="es-AR" sz="1800" dirty="0" smtClean="0">
                <a:effectLst>
                  <a:outerShdw blurRad="38100" dist="38100" dir="2700000" algn="tl">
                    <a:srgbClr val="000000">
                      <a:alpha val="43137"/>
                    </a:srgbClr>
                  </a:outerShdw>
                </a:effectLst>
                <a:latin typeface="Garamond" pitchFamily="18" charset="0"/>
                <a:cs typeface="Times New Roman" pitchFamily="18" charset="0"/>
              </a:rPr>
              <a:t>. UNLP</a:t>
            </a:r>
          </a:p>
          <a:p>
            <a:pPr algn="l"/>
            <a:r>
              <a:rPr lang="es-AR" sz="1800" dirty="0" smtClean="0">
                <a:effectLst>
                  <a:outerShdw blurRad="38100" dist="38100" dir="2700000" algn="tl">
                    <a:srgbClr val="000000">
                      <a:alpha val="43137"/>
                    </a:srgbClr>
                  </a:outerShdw>
                </a:effectLst>
                <a:latin typeface="Garamond" pitchFamily="18" charset="0"/>
                <a:cs typeface="Times New Roman" pitchFamily="18" charset="0"/>
              </a:rPr>
              <a:t>Investigadora del </a:t>
            </a:r>
            <a:r>
              <a:rPr lang="es-AR" sz="1800" dirty="0" err="1" smtClean="0">
                <a:effectLst>
                  <a:outerShdw blurRad="38100" dist="38100" dir="2700000" algn="tl">
                    <a:srgbClr val="000000">
                      <a:alpha val="43137"/>
                    </a:srgbClr>
                  </a:outerShdw>
                </a:effectLst>
                <a:latin typeface="Garamond" pitchFamily="18" charset="0"/>
                <a:cs typeface="Times New Roman" pitchFamily="18" charset="0"/>
              </a:rPr>
              <a:t>IdIHCS</a:t>
            </a:r>
            <a:r>
              <a:rPr lang="es-AR" sz="1800" dirty="0" smtClean="0">
                <a:effectLst>
                  <a:outerShdw blurRad="38100" dist="38100" dir="2700000" algn="tl">
                    <a:srgbClr val="000000">
                      <a:alpha val="43137"/>
                    </a:srgbClr>
                  </a:outerShdw>
                </a:effectLst>
                <a:latin typeface="Garamond" pitchFamily="18" charset="0"/>
                <a:cs typeface="Times New Roman" pitchFamily="18" charset="0"/>
              </a:rPr>
              <a:t>. Facultad de Humanidades y Ciencias de la Educación. UNLP</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908720"/>
            <a:ext cx="7787208" cy="1066800"/>
          </a:xfrm>
        </p:spPr>
        <p:txBody>
          <a:bodyPr/>
          <a:lstStyle/>
          <a:p>
            <a:r>
              <a:rPr lang="es-AR" b="1" dirty="0" smtClean="0"/>
              <a:t>Colecciones en </a:t>
            </a:r>
            <a:r>
              <a:rPr lang="es-AR" dirty="0" smtClean="0"/>
              <a:t>LRM</a:t>
            </a:r>
            <a:endParaRPr lang="es-AR" dirty="0"/>
          </a:p>
        </p:txBody>
      </p:sp>
      <p:sp>
        <p:nvSpPr>
          <p:cNvPr id="5" name="4 Marcador de contenido"/>
          <p:cNvSpPr>
            <a:spLocks noGrp="1"/>
          </p:cNvSpPr>
          <p:nvPr>
            <p:ph idx="1"/>
          </p:nvPr>
        </p:nvSpPr>
        <p:spPr>
          <a:xfrm>
            <a:off x="539552" y="2276872"/>
            <a:ext cx="7776864" cy="4389120"/>
          </a:xfrm>
        </p:spPr>
        <p:txBody>
          <a:bodyPr>
            <a:normAutofit/>
          </a:bodyPr>
          <a:lstStyle/>
          <a:p>
            <a:pPr marL="273050" indent="-4763">
              <a:buNone/>
            </a:pPr>
            <a:r>
              <a:rPr lang="es-AR" dirty="0" smtClean="0"/>
              <a:t> Selección de 11 </a:t>
            </a:r>
            <a:r>
              <a:rPr lang="es-AR" b="1" dirty="0" smtClean="0"/>
              <a:t>relaciones bibliográficas </a:t>
            </a:r>
            <a:r>
              <a:rPr lang="es-AR" dirty="0" smtClean="0"/>
              <a:t>representativas para una colección editorial. Por ej.: </a:t>
            </a:r>
          </a:p>
          <a:p>
            <a:pPr marL="273050" indent="-4763">
              <a:buNone/>
            </a:pPr>
            <a:endParaRPr lang="es-AR" dirty="0" smtClean="0"/>
          </a:p>
          <a:p>
            <a:pPr marL="273050" indent="-4763">
              <a:buNone/>
            </a:pPr>
            <a:r>
              <a:rPr lang="es-AR" dirty="0" smtClean="0"/>
              <a:t>	(LRM-R3) </a:t>
            </a:r>
          </a:p>
          <a:p>
            <a:pPr marL="273050" indent="-4763">
              <a:buNone/>
            </a:pPr>
            <a:r>
              <a:rPr lang="es-AR" dirty="0" smtClean="0"/>
              <a:t>	</a:t>
            </a:r>
            <a:r>
              <a:rPr lang="es-AR" b="1" dirty="0" smtClean="0"/>
              <a:t>Expresión</a:t>
            </a:r>
            <a:r>
              <a:rPr lang="es-AR" dirty="0" smtClean="0"/>
              <a:t>    </a:t>
            </a:r>
            <a:r>
              <a:rPr lang="es-AR" sz="2400" b="1" dirty="0" smtClean="0">
                <a:solidFill>
                  <a:srgbClr val="FF0000"/>
                </a:solidFill>
              </a:rPr>
              <a:t>materializado en</a:t>
            </a:r>
            <a:r>
              <a:rPr lang="es-AR" b="1" dirty="0" smtClean="0">
                <a:solidFill>
                  <a:srgbClr val="FF0000"/>
                </a:solidFill>
              </a:rPr>
              <a:t>  </a:t>
            </a:r>
            <a:r>
              <a:rPr lang="es-AR" b="1" dirty="0" smtClean="0"/>
              <a:t> Manifestación</a:t>
            </a:r>
            <a:endParaRPr lang="es-AR" dirty="0" smtClean="0"/>
          </a:p>
          <a:p>
            <a:pPr marL="273050" indent="-4763">
              <a:buNone/>
            </a:pPr>
            <a:r>
              <a:rPr lang="es-AR" sz="1800" dirty="0" smtClean="0"/>
              <a:t>	</a:t>
            </a:r>
            <a:r>
              <a:rPr lang="es-AR" sz="1400" dirty="0" smtClean="0">
                <a:solidFill>
                  <a:srgbClr val="C00000"/>
                </a:solidFill>
              </a:rPr>
              <a:t>.........................................................................................................................................................</a:t>
            </a:r>
            <a:endParaRPr lang="es-AR" sz="2400" dirty="0" smtClean="0"/>
          </a:p>
          <a:p>
            <a:pPr marL="273050" indent="-4763">
              <a:buNone/>
            </a:pPr>
            <a:r>
              <a:rPr lang="es-AR" sz="1800" dirty="0" smtClean="0"/>
              <a:t>La traducción al español supervisada por M. E. Antonini de la obra </a:t>
            </a:r>
            <a:r>
              <a:rPr lang="es-AR" sz="1800" i="1" dirty="0" smtClean="0"/>
              <a:t>Little </a:t>
            </a:r>
            <a:r>
              <a:rPr lang="es-AR" sz="1800" i="1" dirty="0" err="1" smtClean="0"/>
              <a:t>Women</a:t>
            </a:r>
            <a:r>
              <a:rPr lang="es-AR" sz="1800" dirty="0" smtClean="0"/>
              <a:t> de </a:t>
            </a:r>
            <a:r>
              <a:rPr lang="es-AR" sz="1800" dirty="0" err="1" smtClean="0"/>
              <a:t>Louisa</a:t>
            </a:r>
            <a:r>
              <a:rPr lang="es-AR" sz="1800" dirty="0" smtClean="0"/>
              <a:t> M. </a:t>
            </a:r>
            <a:r>
              <a:rPr lang="es-AR" sz="1800" dirty="0" err="1" smtClean="0"/>
              <a:t>Alcott</a:t>
            </a:r>
            <a:r>
              <a:rPr lang="es-AR" sz="1800" dirty="0" smtClean="0"/>
              <a:t> </a:t>
            </a:r>
            <a:r>
              <a:rPr lang="es-AR" sz="1800" i="1" dirty="0" smtClean="0"/>
              <a:t>está materializada</a:t>
            </a:r>
            <a:r>
              <a:rPr lang="es-AR" sz="1800" dirty="0" smtClean="0"/>
              <a:t> en la 12° reimpresión de junio de 1960 hecha en Buenos Aires por </a:t>
            </a:r>
            <a:r>
              <a:rPr lang="es-AR" sz="1800" dirty="0" err="1" smtClean="0"/>
              <a:t>Acme</a:t>
            </a:r>
            <a:r>
              <a:rPr lang="es-AR" sz="1800" dirty="0" smtClean="0"/>
              <a:t> </a:t>
            </a:r>
            <a:r>
              <a:rPr lang="es-AR" sz="1800" dirty="0" err="1" smtClean="0"/>
              <a:t>Agency</a:t>
            </a:r>
            <a:r>
              <a:rPr lang="es-AR" sz="1800" dirty="0" smtClean="0"/>
              <a:t> bajo el título </a:t>
            </a:r>
            <a:r>
              <a:rPr lang="es-AR" sz="1800" i="1" dirty="0" smtClean="0"/>
              <a:t>Mujercitas</a:t>
            </a:r>
            <a:endParaRPr lang="es-AR" sz="1800" dirty="0" smtClean="0"/>
          </a:p>
          <a:p>
            <a:pPr>
              <a:buNone/>
            </a:pPr>
            <a:endParaRPr lang="es-AR" sz="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548680"/>
            <a:ext cx="7787208" cy="1066800"/>
          </a:xfrm>
        </p:spPr>
        <p:txBody>
          <a:bodyPr/>
          <a:lstStyle/>
          <a:p>
            <a:r>
              <a:rPr lang="es-AR" b="1" dirty="0" smtClean="0"/>
              <a:t>Propuesta </a:t>
            </a:r>
            <a:r>
              <a:rPr lang="es-AR" sz="2800" dirty="0" smtClean="0"/>
              <a:t>para descripción de colecciones</a:t>
            </a:r>
            <a:endParaRPr lang="es-AR" sz="2800" dirty="0"/>
          </a:p>
        </p:txBody>
      </p:sp>
      <p:sp>
        <p:nvSpPr>
          <p:cNvPr id="5" name="4 Marcador de contenido"/>
          <p:cNvSpPr>
            <a:spLocks noGrp="1"/>
          </p:cNvSpPr>
          <p:nvPr>
            <p:ph idx="1"/>
          </p:nvPr>
        </p:nvSpPr>
        <p:spPr>
          <a:xfrm>
            <a:off x="539552" y="2204864"/>
            <a:ext cx="7704856" cy="4389120"/>
          </a:xfrm>
        </p:spPr>
        <p:txBody>
          <a:bodyPr>
            <a:normAutofit/>
          </a:bodyPr>
          <a:lstStyle/>
          <a:p>
            <a:pPr marL="273050" indent="-4763">
              <a:buNone/>
            </a:pPr>
            <a:r>
              <a:rPr lang="es-AR" dirty="0" smtClean="0"/>
              <a:t> </a:t>
            </a:r>
          </a:p>
        </p:txBody>
      </p:sp>
      <p:graphicFrame>
        <p:nvGraphicFramePr>
          <p:cNvPr id="4" name="3 Marcador de contenido"/>
          <p:cNvGraphicFramePr>
            <a:graphicFrameLocks/>
          </p:cNvGraphicFramePr>
          <p:nvPr/>
        </p:nvGraphicFramePr>
        <p:xfrm>
          <a:off x="899592" y="1844824"/>
          <a:ext cx="7416821" cy="4371948"/>
        </p:xfrm>
        <a:graphic>
          <a:graphicData uri="http://schemas.openxmlformats.org/drawingml/2006/table">
            <a:tbl>
              <a:tblPr/>
              <a:tblGrid>
                <a:gridCol w="4677274"/>
                <a:gridCol w="1071704"/>
                <a:gridCol w="1667843"/>
              </a:tblGrid>
              <a:tr h="399830">
                <a:tc>
                  <a:txBody>
                    <a:bodyPr/>
                    <a:lstStyle/>
                    <a:p>
                      <a:pPr>
                        <a:lnSpc>
                          <a:spcPct val="115000"/>
                        </a:lnSpc>
                        <a:spcAft>
                          <a:spcPts val="0"/>
                        </a:spcAft>
                      </a:pPr>
                      <a:r>
                        <a:rPr lang="es-AR" sz="1800" b="1" dirty="0">
                          <a:solidFill>
                            <a:schemeClr val="bg1"/>
                          </a:solidFill>
                          <a:latin typeface="Garamond"/>
                          <a:ea typeface="Calibri"/>
                          <a:cs typeface="Times New Roman"/>
                        </a:rPr>
                        <a:t>Elemento</a:t>
                      </a:r>
                      <a:endParaRPr lang="es-AR" sz="1800" dirty="0">
                        <a:solidFill>
                          <a:schemeClr val="bg1"/>
                        </a:solidFill>
                        <a:latin typeface="Calibri"/>
                        <a:ea typeface="Calibri"/>
                        <a:cs typeface="Times New Roman"/>
                      </a:endParaRPr>
                    </a:p>
                  </a:txBody>
                  <a:tcPr marL="77136" marR="771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algn="ctr">
                        <a:lnSpc>
                          <a:spcPct val="115000"/>
                        </a:lnSpc>
                        <a:spcAft>
                          <a:spcPts val="0"/>
                        </a:spcAft>
                      </a:pPr>
                      <a:r>
                        <a:rPr lang="es-AR" sz="1800" b="1" dirty="0">
                          <a:solidFill>
                            <a:schemeClr val="tx2"/>
                          </a:solidFill>
                          <a:latin typeface="Garamond"/>
                          <a:ea typeface="Calibri"/>
                          <a:cs typeface="Times New Roman"/>
                        </a:rPr>
                        <a:t>RDA</a:t>
                      </a:r>
                      <a:endParaRPr lang="es-AR" sz="1800" dirty="0">
                        <a:solidFill>
                          <a:schemeClr val="tx2"/>
                        </a:solidFill>
                        <a:latin typeface="Calibri"/>
                        <a:ea typeface="Calibri"/>
                        <a:cs typeface="Times New Roman"/>
                      </a:endParaRPr>
                    </a:p>
                  </a:txBody>
                  <a:tcPr marL="77136" marR="771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AR" sz="1800" b="1" dirty="0">
                          <a:solidFill>
                            <a:schemeClr val="bg1"/>
                          </a:solidFill>
                          <a:latin typeface="Garamond"/>
                          <a:ea typeface="Calibri"/>
                          <a:cs typeface="Times New Roman"/>
                        </a:rPr>
                        <a:t>ID</a:t>
                      </a:r>
                      <a:endParaRPr lang="es-AR" sz="1800" dirty="0">
                        <a:solidFill>
                          <a:schemeClr val="bg1"/>
                        </a:solidFill>
                        <a:latin typeface="Calibri"/>
                        <a:ea typeface="Calibri"/>
                        <a:cs typeface="Times New Roman"/>
                      </a:endParaRPr>
                    </a:p>
                  </a:txBody>
                  <a:tcPr marL="77136" marR="771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r>
              <a:tr h="952560">
                <a:tc>
                  <a:txBody>
                    <a:bodyPr/>
                    <a:lstStyle/>
                    <a:p>
                      <a:pPr>
                        <a:lnSpc>
                          <a:spcPct val="115000"/>
                        </a:lnSpc>
                        <a:spcAft>
                          <a:spcPts val="0"/>
                        </a:spcAft>
                      </a:pPr>
                      <a:endParaRPr lang="es-AR" sz="1400" dirty="0">
                        <a:latin typeface="+mn-lt"/>
                        <a:ea typeface="Calibri"/>
                        <a:cs typeface="Times New Roman"/>
                      </a:endParaRPr>
                    </a:p>
                    <a:p>
                      <a:pPr>
                        <a:lnSpc>
                          <a:spcPct val="115000"/>
                        </a:lnSpc>
                        <a:spcAft>
                          <a:spcPts val="0"/>
                        </a:spcAft>
                      </a:pPr>
                      <a:r>
                        <a:rPr lang="es-AR" sz="1800" b="1" dirty="0">
                          <a:latin typeface="+mn-lt"/>
                          <a:ea typeface="Calibri"/>
                          <a:cs typeface="Times New Roman"/>
                        </a:rPr>
                        <a:t>Título preferido</a:t>
                      </a:r>
                      <a:r>
                        <a:rPr lang="es-AR" sz="1800" dirty="0">
                          <a:latin typeface="+mn-lt"/>
                          <a:ea typeface="Calibri"/>
                          <a:cs typeface="Times New Roman"/>
                        </a:rPr>
                        <a:t> (</a:t>
                      </a:r>
                      <a:r>
                        <a:rPr lang="es-AR" sz="1800" b="1" dirty="0">
                          <a:solidFill>
                            <a:srgbClr val="FF0000"/>
                          </a:solidFill>
                          <a:latin typeface="+mn-lt"/>
                          <a:ea typeface="Calibri"/>
                          <a:cs typeface="Times New Roman"/>
                        </a:rPr>
                        <a:t>O</a:t>
                      </a:r>
                      <a:r>
                        <a:rPr lang="es-AR" sz="1800" dirty="0" smtClean="0">
                          <a:latin typeface="+mn-lt"/>
                          <a:ea typeface="Calibri"/>
                          <a:cs typeface="Times New Roman"/>
                        </a:rPr>
                        <a:t>)</a:t>
                      </a:r>
                    </a:p>
                    <a:p>
                      <a:pPr marL="0" marR="0" indent="0" algn="l" defTabSz="914400" rtl="0" eaLnBrk="1" fontAlgn="auto" latinLnBrk="0" hangingPunct="1">
                        <a:lnSpc>
                          <a:spcPct val="115000"/>
                        </a:lnSpc>
                        <a:spcBef>
                          <a:spcPts val="0"/>
                        </a:spcBef>
                        <a:spcAft>
                          <a:spcPts val="0"/>
                        </a:spcAft>
                        <a:buClrTx/>
                        <a:buSzTx/>
                        <a:buFontTx/>
                        <a:buNone/>
                        <a:tabLst/>
                        <a:defRPr/>
                      </a:pPr>
                      <a:r>
                        <a:rPr lang="es-AR" sz="1800" b="1" dirty="0" smtClean="0">
                          <a:solidFill>
                            <a:srgbClr val="FF0000"/>
                          </a:solidFill>
                          <a:latin typeface="+mn-lt"/>
                          <a:ea typeface="Calibri"/>
                          <a:cs typeface="Times New Roman"/>
                        </a:rPr>
                        <a:t>130 </a:t>
                      </a:r>
                      <a:r>
                        <a:rPr lang="es-AR" sz="1800" b="0" dirty="0" smtClean="0">
                          <a:solidFill>
                            <a:schemeClr val="tx1"/>
                          </a:solidFill>
                          <a:latin typeface="+mn-lt"/>
                          <a:ea typeface="Calibri"/>
                          <a:cs typeface="Times New Roman"/>
                        </a:rPr>
                        <a:t>0#</a:t>
                      </a:r>
                      <a:r>
                        <a:rPr lang="es-AR" sz="1800" b="1" dirty="0" smtClean="0">
                          <a:latin typeface="+mn-lt"/>
                          <a:ea typeface="Calibri"/>
                          <a:cs typeface="Times New Roman"/>
                        </a:rPr>
                        <a:t> </a:t>
                      </a:r>
                      <a:r>
                        <a:rPr lang="es-AR" sz="1800" b="1" dirty="0" smtClean="0">
                          <a:solidFill>
                            <a:srgbClr val="FF0000"/>
                          </a:solidFill>
                          <a:latin typeface="+mn-lt"/>
                          <a:ea typeface="Calibri"/>
                          <a:cs typeface="Times New Roman"/>
                        </a:rPr>
                        <a:t>$</a:t>
                      </a:r>
                      <a:r>
                        <a:rPr lang="es-AR" sz="1800" b="1" dirty="0" err="1" smtClean="0">
                          <a:solidFill>
                            <a:srgbClr val="FF0000"/>
                          </a:solidFill>
                          <a:latin typeface="+mn-lt"/>
                          <a:ea typeface="Calibri"/>
                          <a:cs typeface="Times New Roman"/>
                        </a:rPr>
                        <a:t>a</a:t>
                      </a:r>
                      <a:r>
                        <a:rPr lang="es-AR" sz="1800" dirty="0" err="1" smtClean="0">
                          <a:latin typeface="+mn-lt"/>
                          <a:ea typeface="Calibri"/>
                          <a:cs typeface="Times New Roman"/>
                        </a:rPr>
                        <a:t>Selecciones</a:t>
                      </a:r>
                      <a:r>
                        <a:rPr lang="es-AR" sz="1800" dirty="0" smtClean="0">
                          <a:latin typeface="+mn-lt"/>
                          <a:ea typeface="Calibri"/>
                          <a:cs typeface="Times New Roman"/>
                        </a:rPr>
                        <a:t> Austral</a:t>
                      </a:r>
                    </a:p>
                  </a:txBody>
                  <a:tcPr marL="77136" marR="77136"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s-AR" sz="1800" b="1" dirty="0" smtClean="0">
                          <a:latin typeface="+mn-lt"/>
                          <a:ea typeface="Calibri"/>
                          <a:cs typeface="Times New Roman"/>
                        </a:rPr>
                        <a:t>6.2.2</a:t>
                      </a:r>
                      <a:endParaRPr lang="es-AR" sz="1800" dirty="0">
                        <a:latin typeface="+mn-lt"/>
                        <a:ea typeface="Calibri"/>
                        <a:cs typeface="Times New Roman"/>
                      </a:endParaRPr>
                    </a:p>
                  </a:txBody>
                  <a:tcPr marL="77136" marR="7713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s-AR" sz="1800" dirty="0">
                          <a:latin typeface="+mn-lt"/>
                          <a:ea typeface="Calibri"/>
                          <a:cs typeface="Times New Roman"/>
                        </a:rPr>
                        <a:t>LRM-R13</a:t>
                      </a:r>
                    </a:p>
                  </a:txBody>
                  <a:tcPr marL="77136" marR="77136"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r>
              <a:tr h="3019558">
                <a:tc>
                  <a:txBody>
                    <a:bodyPr/>
                    <a:lstStyle/>
                    <a:p>
                      <a:pPr>
                        <a:lnSpc>
                          <a:spcPct val="115000"/>
                        </a:lnSpc>
                        <a:spcAft>
                          <a:spcPts val="0"/>
                        </a:spcAft>
                      </a:pPr>
                      <a:r>
                        <a:rPr lang="es-AR" sz="1800" dirty="0" smtClean="0">
                          <a:latin typeface="+mn-lt"/>
                          <a:ea typeface="Calibri"/>
                          <a:cs typeface="Times New Roman"/>
                        </a:rPr>
                        <a:t>------------------------------------------------------</a:t>
                      </a:r>
                    </a:p>
                    <a:p>
                      <a:pPr marL="0" marR="0" indent="0" algn="l" defTabSz="914400" rtl="0" eaLnBrk="1" fontAlgn="auto" latinLnBrk="0" hangingPunct="1">
                        <a:lnSpc>
                          <a:spcPct val="115000"/>
                        </a:lnSpc>
                        <a:spcBef>
                          <a:spcPts val="0"/>
                        </a:spcBef>
                        <a:spcAft>
                          <a:spcPts val="0"/>
                        </a:spcAft>
                        <a:buClrTx/>
                        <a:buSzTx/>
                        <a:buFontTx/>
                        <a:buNone/>
                        <a:tabLst/>
                        <a:defRPr/>
                      </a:pPr>
                      <a:r>
                        <a:rPr lang="es-AR" sz="1800" b="1" dirty="0" smtClean="0">
                          <a:latin typeface="+mn-lt"/>
                          <a:ea typeface="Calibri"/>
                          <a:cs typeface="Times New Roman"/>
                        </a:rPr>
                        <a:t>Designación de edición</a:t>
                      </a:r>
                      <a:r>
                        <a:rPr lang="es-AR" sz="1800" dirty="0" smtClean="0">
                          <a:latin typeface="+mn-lt"/>
                          <a:ea typeface="Calibri"/>
                          <a:cs typeface="Times New Roman"/>
                        </a:rPr>
                        <a:t> (</a:t>
                      </a:r>
                      <a:r>
                        <a:rPr lang="es-AR" sz="1800" b="1" dirty="0" smtClean="0">
                          <a:solidFill>
                            <a:srgbClr val="FF0000"/>
                          </a:solidFill>
                          <a:latin typeface="+mn-lt"/>
                          <a:ea typeface="Calibri"/>
                          <a:cs typeface="Times New Roman"/>
                        </a:rPr>
                        <a:t>M</a:t>
                      </a:r>
                      <a:r>
                        <a:rPr lang="es-AR" sz="1800" dirty="0" smtClean="0">
                          <a:latin typeface="+mn-lt"/>
                          <a:ea typeface="Calibri"/>
                          <a:cs typeface="Times New Roman"/>
                        </a:rPr>
                        <a:t>)</a:t>
                      </a:r>
                    </a:p>
                    <a:p>
                      <a:pPr marL="0" marR="0" indent="0" algn="l" defTabSz="914400" rtl="0" eaLnBrk="1" fontAlgn="auto" latinLnBrk="0" hangingPunct="1">
                        <a:lnSpc>
                          <a:spcPct val="115000"/>
                        </a:lnSpc>
                        <a:spcBef>
                          <a:spcPts val="0"/>
                        </a:spcBef>
                        <a:spcAft>
                          <a:spcPts val="0"/>
                        </a:spcAft>
                        <a:buClrTx/>
                        <a:buSzTx/>
                        <a:buFontTx/>
                        <a:buNone/>
                        <a:tabLst/>
                        <a:defRPr/>
                      </a:pPr>
                      <a:r>
                        <a:rPr lang="es-AR" sz="1800" b="1" dirty="0" smtClean="0">
                          <a:solidFill>
                            <a:srgbClr val="FF0000"/>
                          </a:solidFill>
                          <a:latin typeface="+mn-lt"/>
                          <a:ea typeface="Calibri"/>
                          <a:cs typeface="Times New Roman"/>
                        </a:rPr>
                        <a:t>250</a:t>
                      </a:r>
                      <a:r>
                        <a:rPr lang="es-AR" sz="1800" dirty="0" smtClean="0">
                          <a:latin typeface="+mn-lt"/>
                          <a:ea typeface="Calibri"/>
                          <a:cs typeface="Times New Roman"/>
                        </a:rPr>
                        <a:t> ## </a:t>
                      </a:r>
                      <a:r>
                        <a:rPr lang="es-AR" sz="1800" b="1" dirty="0" smtClean="0">
                          <a:solidFill>
                            <a:srgbClr val="FF0000"/>
                          </a:solidFill>
                          <a:latin typeface="+mn-lt"/>
                          <a:ea typeface="Calibri"/>
                          <a:cs typeface="Times New Roman"/>
                        </a:rPr>
                        <a:t>$</a:t>
                      </a:r>
                      <a:r>
                        <a:rPr lang="es-AR" sz="1800" b="1" dirty="0" err="1" smtClean="0">
                          <a:solidFill>
                            <a:srgbClr val="FF0000"/>
                          </a:solidFill>
                          <a:latin typeface="+mn-lt"/>
                          <a:ea typeface="Calibri"/>
                          <a:cs typeface="Times New Roman"/>
                        </a:rPr>
                        <a:t>a</a:t>
                      </a:r>
                      <a:r>
                        <a:rPr lang="es-AR" sz="1800" dirty="0" err="1" smtClean="0">
                          <a:latin typeface="+mn-lt"/>
                          <a:ea typeface="Calibri"/>
                          <a:cs typeface="Times New Roman"/>
                        </a:rPr>
                        <a:t>reedición</a:t>
                      </a:r>
                      <a:endParaRPr lang="es-AR" sz="1800" dirty="0" smtClean="0">
                        <a:latin typeface="+mn-lt"/>
                        <a:ea typeface="Calibri"/>
                        <a:cs typeface="Times New Roman"/>
                      </a:endParaRPr>
                    </a:p>
                    <a:p>
                      <a:pPr>
                        <a:lnSpc>
                          <a:spcPct val="115000"/>
                        </a:lnSpc>
                        <a:spcAft>
                          <a:spcPts val="0"/>
                        </a:spcAft>
                      </a:pPr>
                      <a:r>
                        <a:rPr lang="es-AR" sz="1800" dirty="0" smtClean="0">
                          <a:latin typeface="+mn-lt"/>
                          <a:ea typeface="Calibri"/>
                          <a:cs typeface="Times New Roman"/>
                        </a:rPr>
                        <a:t>------------------------------------------------------</a:t>
                      </a:r>
                    </a:p>
                    <a:p>
                      <a:pPr marL="0" marR="0" indent="0" algn="l" defTabSz="914400" rtl="0" eaLnBrk="1" fontAlgn="auto" latinLnBrk="0" hangingPunct="1">
                        <a:lnSpc>
                          <a:spcPct val="115000"/>
                        </a:lnSpc>
                        <a:spcBef>
                          <a:spcPts val="0"/>
                        </a:spcBef>
                        <a:spcAft>
                          <a:spcPts val="0"/>
                        </a:spcAft>
                        <a:buClrTx/>
                        <a:buSzTx/>
                        <a:buFontTx/>
                        <a:buNone/>
                        <a:tabLst/>
                        <a:defRPr/>
                      </a:pPr>
                      <a:r>
                        <a:rPr lang="es-AR" sz="1800" b="1" dirty="0" smtClean="0">
                          <a:latin typeface="+mn-lt"/>
                          <a:ea typeface="Calibri"/>
                          <a:cs typeface="Times New Roman"/>
                        </a:rPr>
                        <a:t>Designación numérica y/o alfabética</a:t>
                      </a:r>
                      <a:r>
                        <a:rPr lang="es-AR" sz="1800" b="1" baseline="0" dirty="0" smtClean="0">
                          <a:latin typeface="+mn-lt"/>
                          <a:ea typeface="Calibri"/>
                          <a:cs typeface="Times New Roman"/>
                        </a:rPr>
                        <a:t> </a:t>
                      </a:r>
                      <a:r>
                        <a:rPr lang="es-AR" sz="1800" dirty="0" smtClean="0">
                          <a:latin typeface="+mn-lt"/>
                          <a:ea typeface="Calibri"/>
                          <a:cs typeface="Times New Roman"/>
                        </a:rPr>
                        <a:t>(</a:t>
                      </a:r>
                      <a:r>
                        <a:rPr lang="es-AR" sz="1800" b="1" dirty="0" smtClean="0">
                          <a:solidFill>
                            <a:srgbClr val="FF0000"/>
                          </a:solidFill>
                          <a:latin typeface="+mn-lt"/>
                          <a:ea typeface="Calibri"/>
                          <a:cs typeface="Times New Roman"/>
                        </a:rPr>
                        <a:t>M</a:t>
                      </a:r>
                      <a:r>
                        <a:rPr lang="es-AR" sz="1800" dirty="0" smtClean="0">
                          <a:latin typeface="+mn-lt"/>
                          <a:ea typeface="Calibri"/>
                          <a:cs typeface="Times New Roman"/>
                        </a:rPr>
                        <a:t>)</a:t>
                      </a:r>
                    </a:p>
                    <a:p>
                      <a:pPr marL="0" marR="0" indent="0" algn="l" defTabSz="914400" rtl="0" eaLnBrk="1" fontAlgn="auto" latinLnBrk="0" hangingPunct="1">
                        <a:lnSpc>
                          <a:spcPct val="115000"/>
                        </a:lnSpc>
                        <a:spcBef>
                          <a:spcPts val="0"/>
                        </a:spcBef>
                        <a:spcAft>
                          <a:spcPts val="0"/>
                        </a:spcAft>
                        <a:buClrTx/>
                        <a:buSzTx/>
                        <a:buFontTx/>
                        <a:buNone/>
                        <a:tabLst/>
                        <a:defRPr/>
                      </a:pPr>
                      <a:r>
                        <a:rPr lang="es-AR" sz="1800" b="1" dirty="0" smtClean="0">
                          <a:solidFill>
                            <a:srgbClr val="FF0000"/>
                          </a:solidFill>
                          <a:latin typeface="+mn-lt"/>
                          <a:ea typeface="Calibri"/>
                          <a:cs typeface="Times New Roman"/>
                        </a:rPr>
                        <a:t>363</a:t>
                      </a:r>
                      <a:r>
                        <a:rPr lang="es-AR" sz="1800" dirty="0" smtClean="0">
                          <a:latin typeface="+mn-lt"/>
                          <a:ea typeface="Calibri"/>
                          <a:cs typeface="Times New Roman"/>
                        </a:rPr>
                        <a:t> 10 </a:t>
                      </a:r>
                      <a:r>
                        <a:rPr lang="es-AR" sz="1800" b="1" dirty="0" smtClean="0">
                          <a:solidFill>
                            <a:srgbClr val="FF0000"/>
                          </a:solidFill>
                          <a:latin typeface="+mn-lt"/>
                          <a:ea typeface="Calibri"/>
                          <a:cs typeface="Times New Roman"/>
                        </a:rPr>
                        <a:t>$a</a:t>
                      </a:r>
                      <a:r>
                        <a:rPr lang="es-AR" sz="1800" b="0" dirty="0" smtClean="0">
                          <a:solidFill>
                            <a:schemeClr val="tx1"/>
                          </a:solidFill>
                          <a:latin typeface="+mn-lt"/>
                          <a:ea typeface="Calibri"/>
                          <a:cs typeface="Times New Roman"/>
                        </a:rPr>
                        <a:t>1-15</a:t>
                      </a:r>
                      <a:endParaRPr lang="es-AR"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s-AR" sz="1800" dirty="0" smtClean="0">
                          <a:latin typeface="+mn-lt"/>
                          <a:ea typeface="Calibri"/>
                          <a:cs typeface="Times New Roman"/>
                        </a:rPr>
                        <a:t>------------------------------------------------------</a:t>
                      </a:r>
                    </a:p>
                    <a:p>
                      <a:pPr marL="0" marR="0" indent="0" algn="l" defTabSz="914400" rtl="0" eaLnBrk="1" fontAlgn="auto" latinLnBrk="0" hangingPunct="1">
                        <a:lnSpc>
                          <a:spcPct val="115000"/>
                        </a:lnSpc>
                        <a:spcBef>
                          <a:spcPts val="0"/>
                        </a:spcBef>
                        <a:spcAft>
                          <a:spcPts val="0"/>
                        </a:spcAft>
                        <a:buClrTx/>
                        <a:buSzTx/>
                        <a:buFontTx/>
                        <a:buNone/>
                        <a:tabLst/>
                        <a:defRPr/>
                      </a:pPr>
                      <a:r>
                        <a:rPr kumimoji="0" lang="es-AR" sz="1800" b="1" kern="1200" dirty="0" smtClean="0">
                          <a:solidFill>
                            <a:schemeClr val="tx1"/>
                          </a:solidFill>
                          <a:latin typeface="+mn-lt"/>
                          <a:ea typeface="+mn-ea"/>
                          <a:cs typeface="+mn-cs"/>
                        </a:rPr>
                        <a:t>Lugar de publicación</a:t>
                      </a:r>
                      <a:r>
                        <a:rPr kumimoji="0" lang="es-AR" sz="1800" kern="1200" dirty="0" smtClean="0">
                          <a:solidFill>
                            <a:schemeClr val="tx1"/>
                          </a:solidFill>
                          <a:latin typeface="+mn-lt"/>
                          <a:ea typeface="+mn-ea"/>
                          <a:cs typeface="+mn-cs"/>
                        </a:rPr>
                        <a:t> (</a:t>
                      </a:r>
                      <a:r>
                        <a:rPr kumimoji="0" lang="es-AR" sz="1800" b="1" kern="1200" dirty="0" smtClean="0">
                          <a:solidFill>
                            <a:srgbClr val="FF0000"/>
                          </a:solidFill>
                          <a:latin typeface="+mn-lt"/>
                          <a:ea typeface="+mn-ea"/>
                          <a:cs typeface="+mn-cs"/>
                        </a:rPr>
                        <a:t>M</a:t>
                      </a:r>
                      <a:r>
                        <a:rPr kumimoji="0" lang="es-AR" sz="1800" kern="1200" dirty="0" smtClean="0">
                          <a:solidFill>
                            <a:schemeClr val="tx1"/>
                          </a:solidFill>
                          <a:latin typeface="+mn-lt"/>
                          <a:ea typeface="+mn-ea"/>
                          <a:cs typeface="+mn-cs"/>
                        </a:rPr>
                        <a:t>)</a:t>
                      </a:r>
                    </a:p>
                    <a:p>
                      <a:pPr>
                        <a:lnSpc>
                          <a:spcPct val="115000"/>
                        </a:lnSpc>
                        <a:spcAft>
                          <a:spcPts val="0"/>
                        </a:spcAft>
                      </a:pPr>
                      <a:r>
                        <a:rPr kumimoji="0" lang="es-AR" sz="1800" b="1" kern="1200" dirty="0" smtClean="0">
                          <a:solidFill>
                            <a:srgbClr val="FF0000"/>
                          </a:solidFill>
                          <a:latin typeface="+mn-lt"/>
                          <a:ea typeface="+mn-ea"/>
                          <a:cs typeface="+mn-cs"/>
                        </a:rPr>
                        <a:t>260</a:t>
                      </a:r>
                      <a:r>
                        <a:rPr kumimoji="0" lang="es-AR" sz="1800" kern="1200" dirty="0" smtClean="0">
                          <a:solidFill>
                            <a:schemeClr val="tx1"/>
                          </a:solidFill>
                          <a:latin typeface="+mn-lt"/>
                          <a:ea typeface="+mn-ea"/>
                          <a:cs typeface="+mn-cs"/>
                        </a:rPr>
                        <a:t> ## </a:t>
                      </a:r>
                      <a:r>
                        <a:rPr kumimoji="0" lang="es-AR" sz="1800" b="1" kern="1200" dirty="0" smtClean="0">
                          <a:solidFill>
                            <a:srgbClr val="FF0000"/>
                          </a:solidFill>
                          <a:latin typeface="+mn-lt"/>
                          <a:ea typeface="+mn-ea"/>
                          <a:cs typeface="+mn-cs"/>
                        </a:rPr>
                        <a:t>$</a:t>
                      </a:r>
                      <a:r>
                        <a:rPr kumimoji="0" lang="es-AR" sz="1800" b="1" kern="1200" dirty="0" err="1" smtClean="0">
                          <a:solidFill>
                            <a:srgbClr val="FF0000"/>
                          </a:solidFill>
                          <a:latin typeface="+mn-lt"/>
                          <a:ea typeface="+mn-ea"/>
                          <a:cs typeface="+mn-cs"/>
                        </a:rPr>
                        <a:t>a</a:t>
                      </a:r>
                      <a:r>
                        <a:rPr kumimoji="0" lang="es-AR" sz="1800" kern="1200" dirty="0" err="1" smtClean="0">
                          <a:solidFill>
                            <a:schemeClr val="tx1"/>
                          </a:solidFill>
                          <a:latin typeface="+mn-lt"/>
                          <a:ea typeface="+mn-ea"/>
                          <a:cs typeface="+mn-cs"/>
                        </a:rPr>
                        <a:t>Buenos</a:t>
                      </a:r>
                      <a:r>
                        <a:rPr kumimoji="0" lang="es-AR" sz="1800" kern="1200" dirty="0" smtClean="0">
                          <a:solidFill>
                            <a:schemeClr val="tx1"/>
                          </a:solidFill>
                          <a:latin typeface="+mn-lt"/>
                          <a:ea typeface="+mn-ea"/>
                          <a:cs typeface="+mn-cs"/>
                        </a:rPr>
                        <a:t> Aires</a:t>
                      </a:r>
                      <a:endParaRPr lang="es-AR" sz="1800" dirty="0" smtClean="0">
                        <a:latin typeface="+mn-lt"/>
                        <a:ea typeface="Calibri"/>
                        <a:cs typeface="Times New Roman"/>
                      </a:endParaRPr>
                    </a:p>
                  </a:txBody>
                  <a:tcPr marL="77136" marR="77136"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s-AR" sz="1800" b="1" dirty="0" smtClean="0">
                          <a:latin typeface="+mn-lt"/>
                          <a:ea typeface="Calibri"/>
                          <a:cs typeface="Times New Roman"/>
                        </a:rPr>
                        <a:t>-----------</a:t>
                      </a:r>
                    </a:p>
                    <a:p>
                      <a:pPr marL="0" marR="0" indent="0" algn="ctr" defTabSz="914400" rtl="0" eaLnBrk="1" fontAlgn="auto" latinLnBrk="0" hangingPunct="1">
                        <a:lnSpc>
                          <a:spcPct val="115000"/>
                        </a:lnSpc>
                        <a:spcBef>
                          <a:spcPts val="0"/>
                        </a:spcBef>
                        <a:spcAft>
                          <a:spcPts val="0"/>
                        </a:spcAft>
                        <a:buClrTx/>
                        <a:buSzTx/>
                        <a:buFontTx/>
                        <a:buNone/>
                        <a:tabLst/>
                        <a:defRPr/>
                      </a:pPr>
                      <a:r>
                        <a:rPr lang="es-AR" sz="1800" b="1" dirty="0" smtClean="0">
                          <a:latin typeface="+mn-lt"/>
                          <a:ea typeface="Calibri"/>
                          <a:cs typeface="Times New Roman"/>
                        </a:rPr>
                        <a:t>2.5.2</a:t>
                      </a:r>
                      <a:endParaRPr lang="es-AR" sz="1800" dirty="0" smtClean="0">
                        <a:latin typeface="+mn-lt"/>
                        <a:ea typeface="Calibri"/>
                        <a:cs typeface="Times New Roman"/>
                      </a:endParaRPr>
                    </a:p>
                    <a:p>
                      <a:pPr algn="ctr">
                        <a:lnSpc>
                          <a:spcPct val="115000"/>
                        </a:lnSpc>
                        <a:spcAft>
                          <a:spcPts val="0"/>
                        </a:spcAft>
                      </a:pPr>
                      <a:endParaRPr lang="es-AR" sz="1800" dirty="0" smtClean="0">
                        <a:latin typeface="Calibri"/>
                        <a:ea typeface="Calibri"/>
                        <a:cs typeface="Times New Roman"/>
                      </a:endParaRPr>
                    </a:p>
                    <a:p>
                      <a:pPr algn="ctr">
                        <a:lnSpc>
                          <a:spcPct val="115000"/>
                        </a:lnSpc>
                        <a:spcAft>
                          <a:spcPts val="0"/>
                        </a:spcAft>
                      </a:pPr>
                      <a:r>
                        <a:rPr lang="es-AR" sz="1800" dirty="0" smtClean="0">
                          <a:latin typeface="Calibri"/>
                          <a:ea typeface="Calibri"/>
                          <a:cs typeface="Times New Roman"/>
                        </a:rPr>
                        <a:t>-------------</a:t>
                      </a:r>
                    </a:p>
                    <a:p>
                      <a:pPr marL="0" marR="0" indent="0" algn="ctr" defTabSz="914400" rtl="0" eaLnBrk="1" fontAlgn="auto" latinLnBrk="0" hangingPunct="1">
                        <a:lnSpc>
                          <a:spcPct val="115000"/>
                        </a:lnSpc>
                        <a:spcBef>
                          <a:spcPts val="0"/>
                        </a:spcBef>
                        <a:spcAft>
                          <a:spcPts val="0"/>
                        </a:spcAft>
                        <a:buClrTx/>
                        <a:buSzTx/>
                        <a:buFontTx/>
                        <a:buNone/>
                        <a:tabLst/>
                        <a:defRPr/>
                      </a:pPr>
                      <a:r>
                        <a:rPr lang="es-AR" sz="1800" b="1" dirty="0" smtClean="0">
                          <a:latin typeface="+mn-lt"/>
                          <a:ea typeface="Calibri"/>
                          <a:cs typeface="Times New Roman"/>
                        </a:rPr>
                        <a:t>2.6.2</a:t>
                      </a:r>
                      <a:endParaRPr lang="es-AR" sz="1800" dirty="0" smtClean="0">
                        <a:latin typeface="+mn-lt"/>
                        <a:ea typeface="Calibri"/>
                        <a:cs typeface="Times New Roman"/>
                      </a:endParaRPr>
                    </a:p>
                    <a:p>
                      <a:pPr algn="ctr">
                        <a:lnSpc>
                          <a:spcPct val="115000"/>
                        </a:lnSpc>
                        <a:spcAft>
                          <a:spcPts val="0"/>
                        </a:spcAft>
                      </a:pPr>
                      <a:endParaRPr lang="es-AR" sz="1800" dirty="0" smtClean="0">
                        <a:latin typeface="Calibri"/>
                        <a:ea typeface="Calibri"/>
                        <a:cs typeface="Times New Roman"/>
                      </a:endParaRPr>
                    </a:p>
                    <a:p>
                      <a:pPr algn="ctr">
                        <a:lnSpc>
                          <a:spcPct val="115000"/>
                        </a:lnSpc>
                        <a:spcAft>
                          <a:spcPts val="0"/>
                        </a:spcAft>
                      </a:pPr>
                      <a:r>
                        <a:rPr lang="es-AR" sz="1800" dirty="0" smtClean="0">
                          <a:latin typeface="Calibri"/>
                          <a:ea typeface="Calibri"/>
                          <a:cs typeface="Times New Roman"/>
                        </a:rPr>
                        <a:t>-------------</a:t>
                      </a:r>
                    </a:p>
                    <a:p>
                      <a:pPr algn="ctr">
                        <a:lnSpc>
                          <a:spcPct val="115000"/>
                        </a:lnSpc>
                        <a:spcAft>
                          <a:spcPts val="0"/>
                        </a:spcAft>
                      </a:pPr>
                      <a:r>
                        <a:rPr lang="es-AR" sz="1800" b="1" dirty="0" smtClean="0">
                          <a:latin typeface="+mn-lt"/>
                          <a:ea typeface="Calibri"/>
                          <a:cs typeface="Times New Roman"/>
                        </a:rPr>
                        <a:t>2.8.2</a:t>
                      </a:r>
                      <a:endParaRPr lang="es-AR" sz="1800" b="1" dirty="0">
                        <a:latin typeface="+mn-lt"/>
                        <a:ea typeface="Calibri"/>
                        <a:cs typeface="Times New Roman"/>
                      </a:endParaRPr>
                    </a:p>
                  </a:txBody>
                  <a:tcPr marL="77136" marR="771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a:t>
                      </a:r>
                    </a:p>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LRM-E4-A4</a:t>
                      </a:r>
                      <a:endParaRPr lang="es-AR" sz="1800" dirty="0" smtClean="0">
                        <a:latin typeface="+mn-lt"/>
                        <a:ea typeface="Calibri"/>
                        <a:cs typeface="Times New Roman"/>
                      </a:endParaRPr>
                    </a:p>
                    <a:p>
                      <a:pPr algn="ctr">
                        <a:lnSpc>
                          <a:spcPct val="115000"/>
                        </a:lnSpc>
                        <a:spcAft>
                          <a:spcPts val="0"/>
                        </a:spcAft>
                      </a:pPr>
                      <a:endParaRPr lang="es-AR" sz="1800" dirty="0" smtClean="0">
                        <a:latin typeface="Calibri"/>
                        <a:ea typeface="Calibri"/>
                        <a:cs typeface="Times New Roman"/>
                      </a:endParaRPr>
                    </a:p>
                    <a:p>
                      <a:pPr algn="ctr">
                        <a:lnSpc>
                          <a:spcPct val="115000"/>
                        </a:lnSpc>
                        <a:spcAft>
                          <a:spcPts val="0"/>
                        </a:spcAft>
                      </a:pPr>
                      <a:r>
                        <a:rPr lang="es-AR" sz="1800" dirty="0" smtClean="0">
                          <a:latin typeface="Calibri"/>
                          <a:ea typeface="Calibri"/>
                          <a:cs typeface="Times New Roman"/>
                        </a:rPr>
                        <a:t>---------------------</a:t>
                      </a:r>
                    </a:p>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LRM-E4-A4</a:t>
                      </a:r>
                      <a:endParaRPr lang="es-AR" sz="1800" dirty="0" smtClean="0">
                        <a:latin typeface="+mn-lt"/>
                        <a:ea typeface="Calibri"/>
                        <a:cs typeface="Times New Roman"/>
                      </a:endParaRPr>
                    </a:p>
                    <a:p>
                      <a:pPr algn="ctr">
                        <a:lnSpc>
                          <a:spcPct val="115000"/>
                        </a:lnSpc>
                        <a:spcAft>
                          <a:spcPts val="0"/>
                        </a:spcAft>
                      </a:pPr>
                      <a:endParaRPr lang="es-AR" sz="1800" dirty="0" smtClean="0">
                        <a:latin typeface="Calibri"/>
                        <a:ea typeface="Calibri"/>
                        <a:cs typeface="Times New Roman"/>
                      </a:endParaRPr>
                    </a:p>
                    <a:p>
                      <a:pPr algn="ctr">
                        <a:lnSpc>
                          <a:spcPct val="115000"/>
                        </a:lnSpc>
                        <a:spcAft>
                          <a:spcPts val="0"/>
                        </a:spcAft>
                      </a:pPr>
                      <a:r>
                        <a:rPr lang="es-AR" sz="1800" dirty="0" smtClean="0">
                          <a:latin typeface="Calibri"/>
                          <a:ea typeface="Calibri"/>
                          <a:cs typeface="Times New Roman"/>
                        </a:rPr>
                        <a:t>---------------------</a:t>
                      </a:r>
                    </a:p>
                    <a:p>
                      <a:pPr algn="ctr">
                        <a:lnSpc>
                          <a:spcPct val="115000"/>
                        </a:lnSpc>
                        <a:spcAft>
                          <a:spcPts val="0"/>
                        </a:spcAft>
                      </a:pPr>
                      <a:r>
                        <a:rPr kumimoji="0" lang="en-US" sz="1800" kern="1200" dirty="0" smtClean="0">
                          <a:solidFill>
                            <a:schemeClr val="tx1"/>
                          </a:solidFill>
                          <a:latin typeface="+mn-lt"/>
                          <a:ea typeface="+mn-ea"/>
                          <a:cs typeface="+mn-cs"/>
                        </a:rPr>
                        <a:t>LRM-E4-A4</a:t>
                      </a:r>
                      <a:endParaRPr lang="es-AR" sz="1800" dirty="0">
                        <a:latin typeface="Calibri"/>
                        <a:ea typeface="Calibri"/>
                        <a:cs typeface="Times New Roman"/>
                      </a:endParaRPr>
                    </a:p>
                  </a:txBody>
                  <a:tcPr marL="77136" marR="77136"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899592" y="1484784"/>
          <a:ext cx="7416821" cy="4564982"/>
        </p:xfrm>
        <a:graphic>
          <a:graphicData uri="http://schemas.openxmlformats.org/drawingml/2006/table">
            <a:tbl>
              <a:tblPr/>
              <a:tblGrid>
                <a:gridCol w="4677274"/>
                <a:gridCol w="1071704"/>
                <a:gridCol w="1667843"/>
              </a:tblGrid>
              <a:tr h="399830">
                <a:tc>
                  <a:txBody>
                    <a:bodyPr/>
                    <a:lstStyle/>
                    <a:p>
                      <a:pPr>
                        <a:lnSpc>
                          <a:spcPct val="115000"/>
                        </a:lnSpc>
                        <a:spcAft>
                          <a:spcPts val="0"/>
                        </a:spcAft>
                      </a:pPr>
                      <a:r>
                        <a:rPr lang="es-AR" sz="1800" b="1" dirty="0">
                          <a:solidFill>
                            <a:schemeClr val="bg1"/>
                          </a:solidFill>
                          <a:latin typeface="Garamond"/>
                          <a:ea typeface="Calibri"/>
                          <a:cs typeface="Times New Roman"/>
                        </a:rPr>
                        <a:t>Elemento</a:t>
                      </a:r>
                      <a:endParaRPr lang="es-AR" sz="1800" dirty="0">
                        <a:solidFill>
                          <a:schemeClr val="bg1"/>
                        </a:solidFill>
                        <a:latin typeface="Calibri"/>
                        <a:ea typeface="Calibri"/>
                        <a:cs typeface="Times New Roman"/>
                      </a:endParaRPr>
                    </a:p>
                  </a:txBody>
                  <a:tcPr marL="77136" marR="771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algn="ctr">
                        <a:lnSpc>
                          <a:spcPct val="115000"/>
                        </a:lnSpc>
                        <a:spcAft>
                          <a:spcPts val="0"/>
                        </a:spcAft>
                      </a:pPr>
                      <a:r>
                        <a:rPr lang="es-AR" sz="1800" b="1" dirty="0">
                          <a:solidFill>
                            <a:schemeClr val="tx2"/>
                          </a:solidFill>
                          <a:latin typeface="Garamond"/>
                          <a:ea typeface="Calibri"/>
                          <a:cs typeface="Times New Roman"/>
                        </a:rPr>
                        <a:t>RDA</a:t>
                      </a:r>
                      <a:endParaRPr lang="es-AR" sz="1800" dirty="0">
                        <a:solidFill>
                          <a:schemeClr val="tx2"/>
                        </a:solidFill>
                        <a:latin typeface="Calibri"/>
                        <a:ea typeface="Calibri"/>
                        <a:cs typeface="Times New Roman"/>
                      </a:endParaRPr>
                    </a:p>
                  </a:txBody>
                  <a:tcPr marL="77136" marR="771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AR" sz="1800" b="1" dirty="0">
                          <a:solidFill>
                            <a:schemeClr val="bg1"/>
                          </a:solidFill>
                          <a:latin typeface="Garamond"/>
                          <a:ea typeface="Calibri"/>
                          <a:cs typeface="Times New Roman"/>
                        </a:rPr>
                        <a:t>ID</a:t>
                      </a:r>
                      <a:endParaRPr lang="es-AR" sz="1800" dirty="0">
                        <a:solidFill>
                          <a:schemeClr val="bg1"/>
                        </a:solidFill>
                        <a:latin typeface="Calibri"/>
                        <a:ea typeface="Calibri"/>
                        <a:cs typeface="Times New Roman"/>
                      </a:endParaRPr>
                    </a:p>
                  </a:txBody>
                  <a:tcPr marL="77136" marR="771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r>
              <a:tr h="952560">
                <a:tc>
                  <a:txBody>
                    <a:bodyPr/>
                    <a:lstStyle/>
                    <a:p>
                      <a:pPr>
                        <a:lnSpc>
                          <a:spcPct val="115000"/>
                        </a:lnSpc>
                        <a:spcAft>
                          <a:spcPts val="0"/>
                        </a:spcAft>
                      </a:pPr>
                      <a:endParaRPr lang="es-AR" sz="1400" dirty="0">
                        <a:latin typeface="+mn-lt"/>
                        <a:ea typeface="Calibri"/>
                        <a:cs typeface="Times New Roman"/>
                      </a:endParaRPr>
                    </a:p>
                    <a:p>
                      <a:pPr>
                        <a:lnSpc>
                          <a:spcPct val="115000"/>
                        </a:lnSpc>
                        <a:spcAft>
                          <a:spcPts val="0"/>
                        </a:spcAft>
                      </a:pPr>
                      <a:r>
                        <a:rPr lang="es-AR" sz="1800" b="1" dirty="0" smtClean="0">
                          <a:latin typeface="+mn-lt"/>
                          <a:ea typeface="Calibri"/>
                          <a:cs typeface="Times New Roman"/>
                        </a:rPr>
                        <a:t>Nombre</a:t>
                      </a:r>
                      <a:r>
                        <a:rPr lang="es-AR" sz="1800" b="1" baseline="0" dirty="0" smtClean="0">
                          <a:latin typeface="+mn-lt"/>
                          <a:ea typeface="Calibri"/>
                          <a:cs typeface="Times New Roman"/>
                        </a:rPr>
                        <a:t> del editor</a:t>
                      </a:r>
                      <a:r>
                        <a:rPr lang="es-AR" sz="1800" dirty="0" smtClean="0">
                          <a:latin typeface="+mn-lt"/>
                          <a:ea typeface="Calibri"/>
                          <a:cs typeface="Times New Roman"/>
                        </a:rPr>
                        <a:t> (</a:t>
                      </a:r>
                      <a:r>
                        <a:rPr lang="es-AR" sz="1800" b="1" dirty="0" smtClean="0">
                          <a:solidFill>
                            <a:srgbClr val="FF0000"/>
                          </a:solidFill>
                          <a:latin typeface="+mn-lt"/>
                          <a:ea typeface="Calibri"/>
                          <a:cs typeface="Times New Roman"/>
                        </a:rPr>
                        <a:t>M</a:t>
                      </a:r>
                      <a:r>
                        <a:rPr lang="es-AR" sz="1800" dirty="0" smtClean="0">
                          <a:latin typeface="+mn-lt"/>
                          <a:ea typeface="Calibri"/>
                          <a:cs typeface="Times New Roman"/>
                        </a:rPr>
                        <a:t>)</a:t>
                      </a:r>
                    </a:p>
                    <a:p>
                      <a:r>
                        <a:rPr kumimoji="0" lang="es-AR" sz="1800" b="1" kern="1200" dirty="0" smtClean="0">
                          <a:solidFill>
                            <a:srgbClr val="FF0000"/>
                          </a:solidFill>
                          <a:latin typeface="+mn-lt"/>
                          <a:ea typeface="+mn-ea"/>
                          <a:cs typeface="+mn-cs"/>
                        </a:rPr>
                        <a:t>260</a:t>
                      </a:r>
                      <a:r>
                        <a:rPr kumimoji="0" lang="es-AR" sz="1800" kern="1200" dirty="0" smtClean="0">
                          <a:solidFill>
                            <a:schemeClr val="tx1"/>
                          </a:solidFill>
                          <a:latin typeface="+mn-lt"/>
                          <a:ea typeface="+mn-ea"/>
                          <a:cs typeface="+mn-cs"/>
                        </a:rPr>
                        <a:t> ## </a:t>
                      </a:r>
                      <a:r>
                        <a:rPr kumimoji="0" lang="es-AR" sz="1800" b="1" kern="1200" dirty="0" smtClean="0">
                          <a:solidFill>
                            <a:srgbClr val="FF0000"/>
                          </a:solidFill>
                          <a:latin typeface="+mn-lt"/>
                          <a:ea typeface="+mn-ea"/>
                          <a:cs typeface="+mn-cs"/>
                        </a:rPr>
                        <a:t>$</a:t>
                      </a:r>
                      <a:r>
                        <a:rPr kumimoji="0" lang="es-AR" sz="1800" b="1" kern="1200" dirty="0" err="1" smtClean="0">
                          <a:solidFill>
                            <a:srgbClr val="FF0000"/>
                          </a:solidFill>
                          <a:latin typeface="+mn-lt"/>
                          <a:ea typeface="+mn-ea"/>
                          <a:cs typeface="+mn-cs"/>
                        </a:rPr>
                        <a:t>a</a:t>
                      </a:r>
                      <a:r>
                        <a:rPr kumimoji="0" lang="es-AR" sz="1800" kern="1200" dirty="0" err="1" smtClean="0">
                          <a:solidFill>
                            <a:schemeClr val="tx1"/>
                          </a:solidFill>
                          <a:latin typeface="+mn-lt"/>
                          <a:ea typeface="+mn-ea"/>
                          <a:cs typeface="+mn-cs"/>
                        </a:rPr>
                        <a:t>Buenos</a:t>
                      </a:r>
                      <a:r>
                        <a:rPr kumimoji="0" lang="es-AR" sz="1800" kern="1200" dirty="0" smtClean="0">
                          <a:solidFill>
                            <a:schemeClr val="tx1"/>
                          </a:solidFill>
                          <a:latin typeface="+mn-lt"/>
                          <a:ea typeface="+mn-ea"/>
                          <a:cs typeface="+mn-cs"/>
                        </a:rPr>
                        <a:t> Aires : </a:t>
                      </a:r>
                      <a:r>
                        <a:rPr kumimoji="0" lang="es-AR" sz="1800" b="1" kern="1200" dirty="0" smtClean="0">
                          <a:solidFill>
                            <a:srgbClr val="FF0000"/>
                          </a:solidFill>
                          <a:latin typeface="+mn-lt"/>
                          <a:ea typeface="+mn-ea"/>
                          <a:cs typeface="+mn-cs"/>
                        </a:rPr>
                        <a:t>$</a:t>
                      </a:r>
                      <a:r>
                        <a:rPr kumimoji="0" lang="es-AR" sz="1800" b="1" kern="1200" dirty="0" err="1" smtClean="0">
                          <a:solidFill>
                            <a:srgbClr val="FF0000"/>
                          </a:solidFill>
                          <a:latin typeface="+mn-lt"/>
                          <a:ea typeface="+mn-ea"/>
                          <a:cs typeface="+mn-cs"/>
                        </a:rPr>
                        <a:t>b</a:t>
                      </a:r>
                      <a:r>
                        <a:rPr kumimoji="0" lang="es-AR" sz="1800" kern="1200" dirty="0" err="1" smtClean="0">
                          <a:solidFill>
                            <a:schemeClr val="tx1"/>
                          </a:solidFill>
                          <a:latin typeface="+mn-lt"/>
                          <a:ea typeface="+mn-ea"/>
                          <a:cs typeface="+mn-cs"/>
                        </a:rPr>
                        <a:t>Espasa</a:t>
                      </a:r>
                      <a:r>
                        <a:rPr kumimoji="0" lang="es-AR" sz="1800" kern="1200" dirty="0" smtClean="0">
                          <a:solidFill>
                            <a:schemeClr val="tx1"/>
                          </a:solidFill>
                          <a:latin typeface="+mn-lt"/>
                          <a:ea typeface="+mn-ea"/>
                          <a:cs typeface="+mn-cs"/>
                        </a:rPr>
                        <a:t> Calpe</a:t>
                      </a:r>
                      <a:endParaRPr kumimoji="0" lang="es-AR" sz="1800" kern="1200" dirty="0">
                        <a:solidFill>
                          <a:schemeClr val="tx1"/>
                        </a:solidFill>
                        <a:latin typeface="+mn-lt"/>
                        <a:ea typeface="+mn-ea"/>
                        <a:cs typeface="+mn-cs"/>
                      </a:endParaRPr>
                    </a:p>
                  </a:txBody>
                  <a:tcPr marL="77136" marR="77136"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s-AR" sz="1800" b="1" dirty="0" smtClean="0">
                          <a:latin typeface="+mn-lt"/>
                          <a:ea typeface="Calibri"/>
                          <a:cs typeface="Times New Roman"/>
                        </a:rPr>
                        <a:t>2.8.4</a:t>
                      </a:r>
                      <a:endParaRPr lang="es-AR" sz="1800" dirty="0">
                        <a:latin typeface="+mn-lt"/>
                        <a:ea typeface="Calibri"/>
                        <a:cs typeface="Times New Roman"/>
                      </a:endParaRPr>
                    </a:p>
                  </a:txBody>
                  <a:tcPr marL="77136" marR="7713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LRM-E4-A4</a:t>
                      </a:r>
                      <a:endParaRPr lang="es-AR" sz="1800" dirty="0" smtClean="0">
                        <a:latin typeface="+mn-lt"/>
                        <a:ea typeface="Calibri"/>
                        <a:cs typeface="Times New Roman"/>
                      </a:endParaRPr>
                    </a:p>
                  </a:txBody>
                  <a:tcPr marL="77136" marR="77136"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r>
              <a:tr h="3019558">
                <a:tc>
                  <a:txBody>
                    <a:bodyPr/>
                    <a:lstStyle/>
                    <a:p>
                      <a:pPr>
                        <a:lnSpc>
                          <a:spcPct val="115000"/>
                        </a:lnSpc>
                        <a:spcAft>
                          <a:spcPts val="0"/>
                        </a:spcAft>
                      </a:pPr>
                      <a:r>
                        <a:rPr lang="es-AR" sz="1800" dirty="0" smtClean="0">
                          <a:latin typeface="+mn-lt"/>
                          <a:ea typeface="Calibri"/>
                          <a:cs typeface="Times New Roman"/>
                        </a:rPr>
                        <a:t>------------------------------------------------------</a:t>
                      </a:r>
                    </a:p>
                    <a:p>
                      <a:pPr marL="0" marR="0" indent="0" algn="l" defTabSz="914400" rtl="0" eaLnBrk="1" fontAlgn="auto" latinLnBrk="0" hangingPunct="1">
                        <a:lnSpc>
                          <a:spcPct val="115000"/>
                        </a:lnSpc>
                        <a:spcBef>
                          <a:spcPts val="0"/>
                        </a:spcBef>
                        <a:spcAft>
                          <a:spcPts val="0"/>
                        </a:spcAft>
                        <a:buClrTx/>
                        <a:buSzTx/>
                        <a:buFontTx/>
                        <a:buNone/>
                        <a:tabLst/>
                        <a:defRPr/>
                      </a:pPr>
                      <a:r>
                        <a:rPr lang="es-AR" sz="1800" b="1" dirty="0" smtClean="0">
                          <a:latin typeface="+mn-lt"/>
                          <a:ea typeface="Calibri"/>
                          <a:cs typeface="Times New Roman"/>
                        </a:rPr>
                        <a:t>Fecha</a:t>
                      </a:r>
                      <a:r>
                        <a:rPr lang="es-AR" sz="1800" b="1" baseline="0" dirty="0" smtClean="0">
                          <a:latin typeface="+mn-lt"/>
                          <a:ea typeface="Calibri"/>
                          <a:cs typeface="Times New Roman"/>
                        </a:rPr>
                        <a:t> de publicación</a:t>
                      </a:r>
                      <a:r>
                        <a:rPr lang="es-AR" sz="1800" dirty="0" smtClean="0">
                          <a:latin typeface="+mn-lt"/>
                          <a:ea typeface="Calibri"/>
                          <a:cs typeface="Times New Roman"/>
                        </a:rPr>
                        <a:t> (</a:t>
                      </a:r>
                      <a:r>
                        <a:rPr lang="es-AR" sz="1800" b="1" dirty="0" smtClean="0">
                          <a:solidFill>
                            <a:srgbClr val="FF0000"/>
                          </a:solidFill>
                          <a:latin typeface="+mn-lt"/>
                          <a:ea typeface="Calibri"/>
                          <a:cs typeface="Times New Roman"/>
                        </a:rPr>
                        <a:t>M</a:t>
                      </a:r>
                      <a:r>
                        <a:rPr lang="es-AR" sz="1800" dirty="0" smtClean="0">
                          <a:latin typeface="+mn-lt"/>
                          <a:ea typeface="Calibri"/>
                          <a:cs typeface="Times New Roman"/>
                        </a:rPr>
                        <a:t>)</a:t>
                      </a:r>
                    </a:p>
                    <a:p>
                      <a:r>
                        <a:rPr kumimoji="0" lang="es-AR" sz="1800" b="1" kern="1200" dirty="0" smtClean="0">
                          <a:solidFill>
                            <a:srgbClr val="FF0000"/>
                          </a:solidFill>
                          <a:latin typeface="+mn-lt"/>
                          <a:ea typeface="+mn-ea"/>
                          <a:cs typeface="+mn-cs"/>
                        </a:rPr>
                        <a:t>260</a:t>
                      </a:r>
                      <a:r>
                        <a:rPr kumimoji="0" lang="es-AR" sz="1800" kern="1200" dirty="0" smtClean="0">
                          <a:solidFill>
                            <a:schemeClr val="tx1"/>
                          </a:solidFill>
                          <a:latin typeface="+mn-lt"/>
                          <a:ea typeface="+mn-ea"/>
                          <a:cs typeface="+mn-cs"/>
                        </a:rPr>
                        <a:t> ## </a:t>
                      </a:r>
                      <a:r>
                        <a:rPr kumimoji="0" lang="es-AR" sz="1800" b="1" kern="1200" dirty="0" smtClean="0">
                          <a:solidFill>
                            <a:srgbClr val="FF0000"/>
                          </a:solidFill>
                          <a:latin typeface="+mn-lt"/>
                          <a:ea typeface="+mn-ea"/>
                          <a:cs typeface="+mn-cs"/>
                        </a:rPr>
                        <a:t>$</a:t>
                      </a:r>
                      <a:r>
                        <a:rPr kumimoji="0" lang="es-AR" sz="1800" b="1" kern="1200" dirty="0" err="1" smtClean="0">
                          <a:solidFill>
                            <a:srgbClr val="FF0000"/>
                          </a:solidFill>
                          <a:latin typeface="+mn-lt"/>
                          <a:ea typeface="+mn-ea"/>
                          <a:cs typeface="+mn-cs"/>
                        </a:rPr>
                        <a:t>a</a:t>
                      </a:r>
                      <a:r>
                        <a:rPr kumimoji="0" lang="es-AR" sz="1800" kern="1200" dirty="0" err="1" smtClean="0">
                          <a:solidFill>
                            <a:schemeClr val="tx1"/>
                          </a:solidFill>
                          <a:latin typeface="+mn-lt"/>
                          <a:ea typeface="+mn-ea"/>
                          <a:cs typeface="+mn-cs"/>
                        </a:rPr>
                        <a:t>Buenos</a:t>
                      </a:r>
                      <a:r>
                        <a:rPr kumimoji="0" lang="es-AR" sz="1800" kern="1200" dirty="0" smtClean="0">
                          <a:solidFill>
                            <a:schemeClr val="tx1"/>
                          </a:solidFill>
                          <a:latin typeface="+mn-lt"/>
                          <a:ea typeface="+mn-ea"/>
                          <a:cs typeface="+mn-cs"/>
                        </a:rPr>
                        <a:t> Aires : </a:t>
                      </a:r>
                      <a:r>
                        <a:rPr kumimoji="0" lang="es-AR" sz="1800" b="1" kern="1200" dirty="0" smtClean="0">
                          <a:solidFill>
                            <a:srgbClr val="FF0000"/>
                          </a:solidFill>
                          <a:latin typeface="+mn-lt"/>
                          <a:ea typeface="+mn-ea"/>
                          <a:cs typeface="+mn-cs"/>
                        </a:rPr>
                        <a:t>$</a:t>
                      </a:r>
                      <a:r>
                        <a:rPr kumimoji="0" lang="es-AR" sz="1800" b="1" kern="1200" dirty="0" err="1" smtClean="0">
                          <a:solidFill>
                            <a:srgbClr val="FF0000"/>
                          </a:solidFill>
                          <a:latin typeface="+mn-lt"/>
                          <a:ea typeface="+mn-ea"/>
                          <a:cs typeface="+mn-cs"/>
                        </a:rPr>
                        <a:t>b</a:t>
                      </a:r>
                      <a:r>
                        <a:rPr kumimoji="0" lang="es-AR" sz="1800" kern="1200" dirty="0" err="1" smtClean="0">
                          <a:solidFill>
                            <a:schemeClr val="tx1"/>
                          </a:solidFill>
                          <a:latin typeface="+mn-lt"/>
                          <a:ea typeface="+mn-ea"/>
                          <a:cs typeface="+mn-cs"/>
                        </a:rPr>
                        <a:t>Espasa</a:t>
                      </a:r>
                      <a:r>
                        <a:rPr kumimoji="0" lang="es-AR" sz="1800" kern="1200" dirty="0" smtClean="0">
                          <a:solidFill>
                            <a:schemeClr val="tx1"/>
                          </a:solidFill>
                          <a:latin typeface="+mn-lt"/>
                          <a:ea typeface="+mn-ea"/>
                          <a:cs typeface="+mn-cs"/>
                        </a:rPr>
                        <a:t> Calpe, </a:t>
                      </a:r>
                      <a:r>
                        <a:rPr kumimoji="0" lang="es-AR" sz="1800" b="1" kern="1200" dirty="0" smtClean="0">
                          <a:solidFill>
                            <a:srgbClr val="FF0000"/>
                          </a:solidFill>
                          <a:latin typeface="+mn-lt"/>
                          <a:ea typeface="+mn-ea"/>
                          <a:cs typeface="+mn-cs"/>
                        </a:rPr>
                        <a:t>$d</a:t>
                      </a:r>
                      <a:r>
                        <a:rPr kumimoji="0" lang="es-AR" sz="1800" kern="1200" dirty="0" smtClean="0">
                          <a:solidFill>
                            <a:schemeClr val="tx1"/>
                          </a:solidFill>
                          <a:latin typeface="+mn-lt"/>
                          <a:ea typeface="+mn-ea"/>
                          <a:cs typeface="+mn-cs"/>
                        </a:rPr>
                        <a:t>1937-1988</a:t>
                      </a:r>
                    </a:p>
                    <a:p>
                      <a:pPr>
                        <a:lnSpc>
                          <a:spcPct val="115000"/>
                        </a:lnSpc>
                        <a:spcAft>
                          <a:spcPts val="0"/>
                        </a:spcAft>
                      </a:pPr>
                      <a:r>
                        <a:rPr lang="es-AR" sz="1800" dirty="0" smtClean="0">
                          <a:latin typeface="+mn-lt"/>
                          <a:ea typeface="Calibri"/>
                          <a:cs typeface="Times New Roman"/>
                        </a:rPr>
                        <a:t>------------------------------------------------------</a:t>
                      </a:r>
                    </a:p>
                    <a:p>
                      <a:pPr marL="0" marR="0" indent="0" algn="l" defTabSz="914400" rtl="0" eaLnBrk="1" fontAlgn="auto" latinLnBrk="0" hangingPunct="1">
                        <a:lnSpc>
                          <a:spcPct val="115000"/>
                        </a:lnSpc>
                        <a:spcBef>
                          <a:spcPts val="0"/>
                        </a:spcBef>
                        <a:spcAft>
                          <a:spcPts val="0"/>
                        </a:spcAft>
                        <a:buClrTx/>
                        <a:buSzTx/>
                        <a:buFontTx/>
                        <a:buNone/>
                        <a:tabLst/>
                        <a:defRPr/>
                      </a:pPr>
                      <a:r>
                        <a:rPr lang="es-AR" sz="1800" b="1" baseline="0" dirty="0" smtClean="0">
                          <a:latin typeface="+mn-lt"/>
                          <a:ea typeface="Calibri"/>
                          <a:cs typeface="Times New Roman"/>
                        </a:rPr>
                        <a:t>Tipo de soporte </a:t>
                      </a:r>
                      <a:r>
                        <a:rPr lang="es-AR" sz="1800" dirty="0" smtClean="0">
                          <a:latin typeface="+mn-lt"/>
                          <a:ea typeface="Calibri"/>
                          <a:cs typeface="Times New Roman"/>
                        </a:rPr>
                        <a:t>(</a:t>
                      </a:r>
                      <a:r>
                        <a:rPr lang="es-AR" sz="1800" b="1" dirty="0" smtClean="0">
                          <a:solidFill>
                            <a:srgbClr val="FF0000"/>
                          </a:solidFill>
                          <a:latin typeface="+mn-lt"/>
                          <a:ea typeface="Calibri"/>
                          <a:cs typeface="Times New Roman"/>
                        </a:rPr>
                        <a:t>M</a:t>
                      </a:r>
                      <a:r>
                        <a:rPr lang="es-AR" sz="1800" dirty="0" smtClean="0">
                          <a:latin typeface="+mn-lt"/>
                          <a:ea typeface="Calibri"/>
                          <a:cs typeface="Times New Roman"/>
                        </a:rPr>
                        <a:t>)</a:t>
                      </a:r>
                    </a:p>
                    <a:p>
                      <a:pPr marL="0" marR="0" indent="0" algn="l" defTabSz="914400" rtl="0" eaLnBrk="1" fontAlgn="auto" latinLnBrk="0" hangingPunct="1">
                        <a:lnSpc>
                          <a:spcPct val="115000"/>
                        </a:lnSpc>
                        <a:spcBef>
                          <a:spcPts val="0"/>
                        </a:spcBef>
                        <a:spcAft>
                          <a:spcPts val="0"/>
                        </a:spcAft>
                        <a:buClrTx/>
                        <a:buSzTx/>
                        <a:buFontTx/>
                        <a:buNone/>
                        <a:tabLst/>
                        <a:defRPr/>
                      </a:pPr>
                      <a:r>
                        <a:rPr kumimoji="0" lang="es-AR" sz="1800" b="1" kern="1200" dirty="0" smtClean="0">
                          <a:solidFill>
                            <a:srgbClr val="FF0000"/>
                          </a:solidFill>
                          <a:latin typeface="+mn-lt"/>
                          <a:ea typeface="+mn-ea"/>
                          <a:cs typeface="+mn-cs"/>
                        </a:rPr>
                        <a:t>338</a:t>
                      </a:r>
                      <a:r>
                        <a:rPr kumimoji="0" lang="es-AR" sz="1800" kern="1200" dirty="0" smtClean="0">
                          <a:solidFill>
                            <a:schemeClr val="tx1"/>
                          </a:solidFill>
                          <a:latin typeface="+mn-lt"/>
                          <a:ea typeface="+mn-ea"/>
                          <a:cs typeface="+mn-cs"/>
                        </a:rPr>
                        <a:t> ## </a:t>
                      </a:r>
                      <a:r>
                        <a:rPr kumimoji="0" lang="es-AR" sz="1800" b="1" kern="1200" dirty="0" smtClean="0">
                          <a:solidFill>
                            <a:srgbClr val="FF0000"/>
                          </a:solidFill>
                          <a:latin typeface="+mn-lt"/>
                          <a:ea typeface="+mn-ea"/>
                          <a:cs typeface="+mn-cs"/>
                        </a:rPr>
                        <a:t>$</a:t>
                      </a:r>
                      <a:r>
                        <a:rPr kumimoji="0" lang="es-AR" sz="1800" b="1" kern="1200" dirty="0" err="1" smtClean="0">
                          <a:solidFill>
                            <a:srgbClr val="FF0000"/>
                          </a:solidFill>
                          <a:latin typeface="+mn-lt"/>
                          <a:ea typeface="+mn-ea"/>
                          <a:cs typeface="+mn-cs"/>
                        </a:rPr>
                        <a:t>a</a:t>
                      </a:r>
                      <a:r>
                        <a:rPr kumimoji="0" lang="es-AR" sz="1800" kern="1200" dirty="0" err="1" smtClean="0">
                          <a:solidFill>
                            <a:schemeClr val="tx1"/>
                          </a:solidFill>
                          <a:latin typeface="+mn-lt"/>
                          <a:ea typeface="+mn-ea"/>
                          <a:cs typeface="+mn-cs"/>
                        </a:rPr>
                        <a:t>volumen</a:t>
                      </a:r>
                      <a:r>
                        <a:rPr kumimoji="0" lang="es-AR" sz="1800" kern="1200" dirty="0" smtClean="0">
                          <a:solidFill>
                            <a:schemeClr val="tx1"/>
                          </a:solidFill>
                          <a:latin typeface="+mn-lt"/>
                          <a:ea typeface="+mn-ea"/>
                          <a:cs typeface="+mn-cs"/>
                        </a:rPr>
                        <a:t> </a:t>
                      </a:r>
                      <a:r>
                        <a:rPr kumimoji="0" lang="es-AR" sz="1800" b="1" kern="1200" dirty="0" smtClean="0">
                          <a:solidFill>
                            <a:srgbClr val="FF0000"/>
                          </a:solidFill>
                          <a:latin typeface="+mn-lt"/>
                          <a:ea typeface="+mn-ea"/>
                          <a:cs typeface="+mn-cs"/>
                        </a:rPr>
                        <a:t>$2</a:t>
                      </a:r>
                      <a:r>
                        <a:rPr kumimoji="0" lang="es-AR" sz="1800" kern="1200" dirty="0" smtClean="0">
                          <a:solidFill>
                            <a:schemeClr val="tx1"/>
                          </a:solidFill>
                          <a:latin typeface="+mn-lt"/>
                          <a:ea typeface="+mn-ea"/>
                          <a:cs typeface="+mn-cs"/>
                        </a:rPr>
                        <a:t>rdacarrier</a:t>
                      </a:r>
                    </a:p>
                    <a:p>
                      <a:pPr marL="0" marR="0" indent="0" algn="l" defTabSz="914400" rtl="0" eaLnBrk="1" fontAlgn="auto" latinLnBrk="0" hangingPunct="1">
                        <a:lnSpc>
                          <a:spcPct val="115000"/>
                        </a:lnSpc>
                        <a:spcBef>
                          <a:spcPts val="0"/>
                        </a:spcBef>
                        <a:spcAft>
                          <a:spcPts val="0"/>
                        </a:spcAft>
                        <a:buClrTx/>
                        <a:buSzTx/>
                        <a:buFontTx/>
                        <a:buNone/>
                        <a:tabLst/>
                        <a:defRPr/>
                      </a:pPr>
                      <a:r>
                        <a:rPr lang="es-AR" sz="1800" dirty="0" smtClean="0">
                          <a:latin typeface="+mn-lt"/>
                          <a:ea typeface="Calibri"/>
                          <a:cs typeface="Times New Roman"/>
                        </a:rPr>
                        <a:t>------------------------------------------------------</a:t>
                      </a:r>
                    </a:p>
                    <a:p>
                      <a:pPr marL="0" marR="0" indent="0" algn="l" defTabSz="914400" rtl="0" eaLnBrk="1" fontAlgn="auto" latinLnBrk="0" hangingPunct="1">
                        <a:lnSpc>
                          <a:spcPct val="115000"/>
                        </a:lnSpc>
                        <a:spcBef>
                          <a:spcPts val="0"/>
                        </a:spcBef>
                        <a:spcAft>
                          <a:spcPts val="0"/>
                        </a:spcAft>
                        <a:buClrTx/>
                        <a:buSzTx/>
                        <a:buFontTx/>
                        <a:buNone/>
                        <a:tabLst/>
                        <a:defRPr/>
                      </a:pPr>
                      <a:r>
                        <a:rPr kumimoji="0" lang="es-AR" sz="1800" b="1" kern="1200" dirty="0" smtClean="0">
                          <a:solidFill>
                            <a:schemeClr val="tx1"/>
                          </a:solidFill>
                          <a:latin typeface="+mn-lt"/>
                          <a:ea typeface="+mn-ea"/>
                          <a:cs typeface="+mn-cs"/>
                        </a:rPr>
                        <a:t>Extensión</a:t>
                      </a:r>
                      <a:r>
                        <a:rPr kumimoji="0" lang="es-AR" sz="1800" kern="1200" dirty="0" smtClean="0">
                          <a:solidFill>
                            <a:schemeClr val="tx1"/>
                          </a:solidFill>
                          <a:latin typeface="+mn-lt"/>
                          <a:ea typeface="+mn-ea"/>
                          <a:cs typeface="+mn-cs"/>
                        </a:rPr>
                        <a:t> (</a:t>
                      </a:r>
                      <a:r>
                        <a:rPr kumimoji="0" lang="es-AR" sz="1800" b="1" kern="1200" dirty="0" smtClean="0">
                          <a:solidFill>
                            <a:srgbClr val="FF0000"/>
                          </a:solidFill>
                          <a:latin typeface="+mn-lt"/>
                          <a:ea typeface="+mn-ea"/>
                          <a:cs typeface="+mn-cs"/>
                        </a:rPr>
                        <a:t>M</a:t>
                      </a:r>
                      <a:r>
                        <a:rPr kumimoji="0" lang="es-AR" sz="1800" kern="1200" dirty="0" smtClean="0">
                          <a:solidFill>
                            <a:schemeClr val="tx1"/>
                          </a:solidFill>
                          <a:latin typeface="+mn-lt"/>
                          <a:ea typeface="+mn-ea"/>
                          <a:cs typeface="+mn-cs"/>
                        </a:rPr>
                        <a:t>)</a:t>
                      </a:r>
                    </a:p>
                    <a:p>
                      <a:pPr>
                        <a:lnSpc>
                          <a:spcPct val="115000"/>
                        </a:lnSpc>
                        <a:spcAft>
                          <a:spcPts val="0"/>
                        </a:spcAft>
                      </a:pPr>
                      <a:r>
                        <a:rPr kumimoji="0" lang="es-AR" sz="1800" b="1" kern="1200" dirty="0" smtClean="0">
                          <a:solidFill>
                            <a:srgbClr val="FF0000"/>
                          </a:solidFill>
                          <a:latin typeface="+mn-lt"/>
                          <a:ea typeface="+mn-ea"/>
                          <a:cs typeface="+mn-cs"/>
                        </a:rPr>
                        <a:t>300</a:t>
                      </a:r>
                      <a:r>
                        <a:rPr kumimoji="0" lang="es-AR" sz="1800" kern="1200" dirty="0" smtClean="0">
                          <a:solidFill>
                            <a:schemeClr val="tx1"/>
                          </a:solidFill>
                          <a:latin typeface="+mn-lt"/>
                          <a:ea typeface="+mn-ea"/>
                          <a:cs typeface="+mn-cs"/>
                        </a:rPr>
                        <a:t> ## </a:t>
                      </a:r>
                      <a:r>
                        <a:rPr kumimoji="0" lang="es-AR" sz="1800" b="1" kern="1200" dirty="0" smtClean="0">
                          <a:solidFill>
                            <a:srgbClr val="FF0000"/>
                          </a:solidFill>
                          <a:latin typeface="+mn-lt"/>
                          <a:ea typeface="+mn-ea"/>
                          <a:cs typeface="+mn-cs"/>
                        </a:rPr>
                        <a:t>$a</a:t>
                      </a:r>
                      <a:r>
                        <a:rPr kumimoji="0" lang="es-AR" sz="1800" kern="1200" dirty="0" smtClean="0">
                          <a:solidFill>
                            <a:schemeClr val="tx1"/>
                          </a:solidFill>
                          <a:latin typeface="+mn-lt"/>
                          <a:ea typeface="+mn-ea"/>
                          <a:cs typeface="+mn-cs"/>
                        </a:rPr>
                        <a:t>227 volúmenes</a:t>
                      </a:r>
                    </a:p>
                    <a:p>
                      <a:pPr>
                        <a:lnSpc>
                          <a:spcPct val="115000"/>
                        </a:lnSpc>
                        <a:spcAft>
                          <a:spcPts val="0"/>
                        </a:spcAft>
                      </a:pPr>
                      <a:endParaRPr lang="es-AR" sz="800" dirty="0" smtClean="0">
                        <a:latin typeface="+mn-lt"/>
                        <a:ea typeface="Calibri"/>
                        <a:cs typeface="Times New Roman"/>
                      </a:endParaRPr>
                    </a:p>
                  </a:txBody>
                  <a:tcPr marL="77136" marR="77136"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s-AR" sz="1800" b="1" dirty="0" smtClean="0">
                          <a:latin typeface="+mn-lt"/>
                          <a:ea typeface="Calibri"/>
                          <a:cs typeface="Times New Roman"/>
                        </a:rPr>
                        <a:t>-----------</a:t>
                      </a:r>
                    </a:p>
                    <a:p>
                      <a:pPr marL="0" marR="0" indent="0" algn="ctr" defTabSz="914400" rtl="0" eaLnBrk="1" fontAlgn="auto" latinLnBrk="0" hangingPunct="1">
                        <a:lnSpc>
                          <a:spcPct val="115000"/>
                        </a:lnSpc>
                        <a:spcBef>
                          <a:spcPts val="0"/>
                        </a:spcBef>
                        <a:spcAft>
                          <a:spcPts val="0"/>
                        </a:spcAft>
                        <a:buClrTx/>
                        <a:buSzTx/>
                        <a:buFontTx/>
                        <a:buNone/>
                        <a:tabLst/>
                        <a:defRPr/>
                      </a:pPr>
                      <a:r>
                        <a:rPr lang="es-AR" sz="1800" b="1" dirty="0" smtClean="0">
                          <a:latin typeface="+mn-lt"/>
                          <a:ea typeface="Calibri"/>
                          <a:cs typeface="Times New Roman"/>
                        </a:rPr>
                        <a:t>2.8.6</a:t>
                      </a:r>
                      <a:endParaRPr lang="es-AR" sz="1800" dirty="0" smtClean="0">
                        <a:latin typeface="+mn-lt"/>
                        <a:ea typeface="Calibri"/>
                        <a:cs typeface="Times New Roman"/>
                      </a:endParaRPr>
                    </a:p>
                    <a:p>
                      <a:pPr algn="ctr">
                        <a:lnSpc>
                          <a:spcPct val="115000"/>
                        </a:lnSpc>
                        <a:spcAft>
                          <a:spcPts val="0"/>
                        </a:spcAft>
                      </a:pPr>
                      <a:endParaRPr lang="es-AR" sz="1600" dirty="0" smtClean="0">
                        <a:latin typeface="Calibri"/>
                        <a:ea typeface="Calibri"/>
                        <a:cs typeface="Times New Roman"/>
                      </a:endParaRPr>
                    </a:p>
                    <a:p>
                      <a:pPr algn="ctr">
                        <a:lnSpc>
                          <a:spcPct val="115000"/>
                        </a:lnSpc>
                        <a:spcAft>
                          <a:spcPts val="0"/>
                        </a:spcAft>
                      </a:pPr>
                      <a:endParaRPr lang="es-AR" sz="1600" dirty="0" smtClean="0">
                        <a:latin typeface="Calibri"/>
                        <a:ea typeface="Calibri"/>
                        <a:cs typeface="Times New Roman"/>
                      </a:endParaRPr>
                    </a:p>
                    <a:p>
                      <a:pPr algn="ctr">
                        <a:lnSpc>
                          <a:spcPct val="115000"/>
                        </a:lnSpc>
                        <a:spcAft>
                          <a:spcPts val="0"/>
                        </a:spcAft>
                      </a:pPr>
                      <a:r>
                        <a:rPr lang="es-AR" sz="1800" dirty="0" smtClean="0">
                          <a:latin typeface="Calibri"/>
                          <a:ea typeface="Calibri"/>
                          <a:cs typeface="Times New Roman"/>
                        </a:rPr>
                        <a:t>-------------</a:t>
                      </a:r>
                    </a:p>
                    <a:p>
                      <a:pPr marL="0" marR="0" indent="0" algn="ctr" defTabSz="914400" rtl="0" eaLnBrk="1" fontAlgn="auto" latinLnBrk="0" hangingPunct="1">
                        <a:lnSpc>
                          <a:spcPct val="115000"/>
                        </a:lnSpc>
                        <a:spcBef>
                          <a:spcPts val="0"/>
                        </a:spcBef>
                        <a:spcAft>
                          <a:spcPts val="0"/>
                        </a:spcAft>
                        <a:buClrTx/>
                        <a:buSzTx/>
                        <a:buFontTx/>
                        <a:buNone/>
                        <a:tabLst/>
                        <a:defRPr/>
                      </a:pPr>
                      <a:r>
                        <a:rPr lang="es-AR" sz="1800" b="1" dirty="0" smtClean="0">
                          <a:latin typeface="+mn-lt"/>
                          <a:ea typeface="Calibri"/>
                          <a:cs typeface="Times New Roman"/>
                        </a:rPr>
                        <a:t>3.3</a:t>
                      </a:r>
                      <a:endParaRPr lang="es-AR" sz="1800" dirty="0" smtClean="0">
                        <a:latin typeface="+mn-lt"/>
                        <a:ea typeface="Calibri"/>
                        <a:cs typeface="Times New Roman"/>
                      </a:endParaRPr>
                    </a:p>
                    <a:p>
                      <a:pPr algn="ctr">
                        <a:lnSpc>
                          <a:spcPct val="115000"/>
                        </a:lnSpc>
                        <a:spcAft>
                          <a:spcPts val="0"/>
                        </a:spcAft>
                      </a:pPr>
                      <a:endParaRPr lang="es-AR" sz="1800" dirty="0" smtClean="0">
                        <a:latin typeface="Calibri"/>
                        <a:ea typeface="Calibri"/>
                        <a:cs typeface="Times New Roman"/>
                      </a:endParaRPr>
                    </a:p>
                    <a:p>
                      <a:pPr algn="ctr">
                        <a:lnSpc>
                          <a:spcPct val="115000"/>
                        </a:lnSpc>
                        <a:spcAft>
                          <a:spcPts val="0"/>
                        </a:spcAft>
                      </a:pPr>
                      <a:r>
                        <a:rPr lang="es-AR" sz="1800" dirty="0" smtClean="0">
                          <a:latin typeface="Calibri"/>
                          <a:ea typeface="Calibri"/>
                          <a:cs typeface="Times New Roman"/>
                        </a:rPr>
                        <a:t>-------------</a:t>
                      </a:r>
                    </a:p>
                    <a:p>
                      <a:pPr algn="ctr">
                        <a:lnSpc>
                          <a:spcPct val="115000"/>
                        </a:lnSpc>
                        <a:spcAft>
                          <a:spcPts val="0"/>
                        </a:spcAft>
                      </a:pPr>
                      <a:r>
                        <a:rPr lang="es-AR" sz="1800" b="1" dirty="0" smtClean="0">
                          <a:latin typeface="+mn-lt"/>
                          <a:ea typeface="Calibri"/>
                          <a:cs typeface="Times New Roman"/>
                        </a:rPr>
                        <a:t>3.4.1.3</a:t>
                      </a:r>
                      <a:endParaRPr lang="es-AR" sz="1800" b="1" dirty="0">
                        <a:latin typeface="+mn-lt"/>
                        <a:ea typeface="Calibri"/>
                        <a:cs typeface="Times New Roman"/>
                      </a:endParaRPr>
                    </a:p>
                  </a:txBody>
                  <a:tcPr marL="77136" marR="771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a:t>
                      </a:r>
                    </a:p>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LRM-E4-A4</a:t>
                      </a:r>
                      <a:endParaRPr lang="es-AR" sz="1800" dirty="0" smtClean="0">
                        <a:latin typeface="+mn-lt"/>
                        <a:ea typeface="Calibri"/>
                        <a:cs typeface="Times New Roman"/>
                      </a:endParaRPr>
                    </a:p>
                    <a:p>
                      <a:pPr algn="ctr">
                        <a:lnSpc>
                          <a:spcPct val="115000"/>
                        </a:lnSpc>
                        <a:spcAft>
                          <a:spcPts val="0"/>
                        </a:spcAft>
                      </a:pPr>
                      <a:endParaRPr lang="es-AR" sz="1600" dirty="0" smtClean="0">
                        <a:latin typeface="Calibri"/>
                        <a:ea typeface="Calibri"/>
                        <a:cs typeface="Times New Roman"/>
                      </a:endParaRPr>
                    </a:p>
                    <a:p>
                      <a:pPr algn="ctr">
                        <a:lnSpc>
                          <a:spcPct val="115000"/>
                        </a:lnSpc>
                        <a:spcAft>
                          <a:spcPts val="0"/>
                        </a:spcAft>
                      </a:pPr>
                      <a:endParaRPr lang="es-AR" sz="1600" dirty="0" smtClean="0">
                        <a:latin typeface="Calibri"/>
                        <a:ea typeface="Calibri"/>
                        <a:cs typeface="Times New Roman"/>
                      </a:endParaRPr>
                    </a:p>
                    <a:p>
                      <a:pPr algn="ctr">
                        <a:lnSpc>
                          <a:spcPct val="115000"/>
                        </a:lnSpc>
                        <a:spcAft>
                          <a:spcPts val="0"/>
                        </a:spcAft>
                      </a:pPr>
                      <a:r>
                        <a:rPr lang="es-AR" sz="1800" dirty="0" smtClean="0">
                          <a:latin typeface="Calibri"/>
                          <a:ea typeface="Calibri"/>
                          <a:cs typeface="Times New Roman"/>
                        </a:rPr>
                        <a:t>---------------------</a:t>
                      </a:r>
                    </a:p>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LRM-E4-A1</a:t>
                      </a:r>
                      <a:endParaRPr lang="es-AR" sz="1800" dirty="0" smtClean="0">
                        <a:latin typeface="+mn-lt"/>
                        <a:ea typeface="Calibri"/>
                        <a:cs typeface="Times New Roman"/>
                      </a:endParaRPr>
                    </a:p>
                    <a:p>
                      <a:pPr algn="ctr">
                        <a:lnSpc>
                          <a:spcPct val="115000"/>
                        </a:lnSpc>
                        <a:spcAft>
                          <a:spcPts val="0"/>
                        </a:spcAft>
                      </a:pPr>
                      <a:endParaRPr lang="es-AR" sz="1800" dirty="0" smtClean="0">
                        <a:latin typeface="Calibri"/>
                        <a:ea typeface="Calibri"/>
                        <a:cs typeface="Times New Roman"/>
                      </a:endParaRPr>
                    </a:p>
                    <a:p>
                      <a:pPr algn="ctr">
                        <a:lnSpc>
                          <a:spcPct val="115000"/>
                        </a:lnSpc>
                        <a:spcAft>
                          <a:spcPts val="0"/>
                        </a:spcAft>
                      </a:pPr>
                      <a:r>
                        <a:rPr lang="es-AR" sz="1800" dirty="0" smtClean="0">
                          <a:latin typeface="Calibri"/>
                          <a:ea typeface="Calibri"/>
                          <a:cs typeface="Times New Roman"/>
                        </a:rPr>
                        <a:t>---------------------</a:t>
                      </a:r>
                    </a:p>
                    <a:p>
                      <a:pPr algn="ctr">
                        <a:lnSpc>
                          <a:spcPct val="115000"/>
                        </a:lnSpc>
                        <a:spcAft>
                          <a:spcPts val="0"/>
                        </a:spcAft>
                      </a:pPr>
                      <a:r>
                        <a:rPr kumimoji="0" lang="en-US" sz="1800" kern="1200" dirty="0" smtClean="0">
                          <a:solidFill>
                            <a:schemeClr val="tx1"/>
                          </a:solidFill>
                          <a:latin typeface="+mn-lt"/>
                          <a:ea typeface="+mn-ea"/>
                          <a:cs typeface="+mn-cs"/>
                        </a:rPr>
                        <a:t>LRM-E4-A4</a:t>
                      </a:r>
                      <a:endParaRPr lang="es-AR" sz="1800" dirty="0">
                        <a:latin typeface="Calibri"/>
                        <a:ea typeface="Calibri"/>
                        <a:cs typeface="Times New Roman"/>
                      </a:endParaRPr>
                    </a:p>
                  </a:txBody>
                  <a:tcPr marL="77136" marR="77136"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2529"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AR" sz="1800" b="0" i="0" u="none" strike="noStrike" cap="none" normalizeH="0" baseline="0" smtClean="0">
                <a:ln>
                  <a:noFill/>
                </a:ln>
                <a:solidFill>
                  <a:schemeClr val="tx1"/>
                </a:solidFill>
                <a:effectLst/>
                <a:latin typeface="Arial" pitchFamily="34" charset="0"/>
                <a:cs typeface="Arial" pitchFamily="34" charset="0"/>
              </a:rPr>
              <a:t/>
            </a:r>
            <a:br>
              <a:rPr kumimoji="0" lang="es-AR" sz="1800" b="0" i="0" u="none" strike="noStrike" cap="none" normalizeH="0" baseline="0" smtClean="0">
                <a:ln>
                  <a:noFill/>
                </a:ln>
                <a:solidFill>
                  <a:schemeClr val="tx1"/>
                </a:solidFill>
                <a:effectLst/>
                <a:latin typeface="Arial" pitchFamily="34" charset="0"/>
                <a:cs typeface="Arial" pitchFamily="34" charset="0"/>
              </a:rPr>
            </a:br>
            <a:endParaRPr kumimoji="0" lang="es-A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899592" y="1484784"/>
          <a:ext cx="7416821" cy="4606130"/>
        </p:xfrm>
        <a:graphic>
          <a:graphicData uri="http://schemas.openxmlformats.org/drawingml/2006/table">
            <a:tbl>
              <a:tblPr/>
              <a:tblGrid>
                <a:gridCol w="4677274"/>
                <a:gridCol w="1071704"/>
                <a:gridCol w="1667843"/>
              </a:tblGrid>
              <a:tr h="399830">
                <a:tc>
                  <a:txBody>
                    <a:bodyPr/>
                    <a:lstStyle/>
                    <a:p>
                      <a:pPr>
                        <a:lnSpc>
                          <a:spcPct val="115000"/>
                        </a:lnSpc>
                        <a:spcAft>
                          <a:spcPts val="0"/>
                        </a:spcAft>
                      </a:pPr>
                      <a:r>
                        <a:rPr lang="es-AR" sz="1800" b="1" dirty="0">
                          <a:solidFill>
                            <a:schemeClr val="bg1"/>
                          </a:solidFill>
                          <a:latin typeface="Garamond"/>
                          <a:ea typeface="Calibri"/>
                          <a:cs typeface="Times New Roman"/>
                        </a:rPr>
                        <a:t>Elemento</a:t>
                      </a:r>
                      <a:endParaRPr lang="es-AR" sz="1800" dirty="0">
                        <a:solidFill>
                          <a:schemeClr val="bg1"/>
                        </a:solidFill>
                        <a:latin typeface="Calibri"/>
                        <a:ea typeface="Calibri"/>
                        <a:cs typeface="Times New Roman"/>
                      </a:endParaRPr>
                    </a:p>
                  </a:txBody>
                  <a:tcPr marL="77136" marR="771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algn="ctr">
                        <a:lnSpc>
                          <a:spcPct val="115000"/>
                        </a:lnSpc>
                        <a:spcAft>
                          <a:spcPts val="0"/>
                        </a:spcAft>
                      </a:pPr>
                      <a:r>
                        <a:rPr lang="es-AR" sz="1800" b="1" dirty="0">
                          <a:solidFill>
                            <a:schemeClr val="tx2"/>
                          </a:solidFill>
                          <a:latin typeface="Garamond"/>
                          <a:ea typeface="Calibri"/>
                          <a:cs typeface="Times New Roman"/>
                        </a:rPr>
                        <a:t>RDA</a:t>
                      </a:r>
                      <a:endParaRPr lang="es-AR" sz="1800" dirty="0">
                        <a:solidFill>
                          <a:schemeClr val="tx2"/>
                        </a:solidFill>
                        <a:latin typeface="Calibri"/>
                        <a:ea typeface="Calibri"/>
                        <a:cs typeface="Times New Roman"/>
                      </a:endParaRPr>
                    </a:p>
                  </a:txBody>
                  <a:tcPr marL="77136" marR="771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AR" sz="1800" b="1" dirty="0">
                          <a:solidFill>
                            <a:schemeClr val="bg1"/>
                          </a:solidFill>
                          <a:latin typeface="Garamond"/>
                          <a:ea typeface="Calibri"/>
                          <a:cs typeface="Times New Roman"/>
                        </a:rPr>
                        <a:t>ID</a:t>
                      </a:r>
                      <a:endParaRPr lang="es-AR" sz="1800" dirty="0">
                        <a:solidFill>
                          <a:schemeClr val="bg1"/>
                        </a:solidFill>
                        <a:latin typeface="Calibri"/>
                        <a:ea typeface="Calibri"/>
                        <a:cs typeface="Times New Roman"/>
                      </a:endParaRPr>
                    </a:p>
                  </a:txBody>
                  <a:tcPr marL="77136" marR="771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r>
              <a:tr h="952560">
                <a:tc>
                  <a:txBody>
                    <a:bodyPr/>
                    <a:lstStyle/>
                    <a:p>
                      <a:pPr>
                        <a:lnSpc>
                          <a:spcPct val="115000"/>
                        </a:lnSpc>
                        <a:spcAft>
                          <a:spcPts val="0"/>
                        </a:spcAft>
                      </a:pPr>
                      <a:endParaRPr lang="es-AR" sz="1400" dirty="0">
                        <a:latin typeface="+mn-lt"/>
                        <a:ea typeface="Calibri"/>
                        <a:cs typeface="Times New Roman"/>
                      </a:endParaRPr>
                    </a:p>
                    <a:p>
                      <a:pPr>
                        <a:lnSpc>
                          <a:spcPct val="115000"/>
                        </a:lnSpc>
                        <a:spcAft>
                          <a:spcPts val="0"/>
                        </a:spcAft>
                      </a:pPr>
                      <a:r>
                        <a:rPr lang="es-AR" sz="1800" b="1" dirty="0" smtClean="0">
                          <a:latin typeface="+mn-lt"/>
                          <a:ea typeface="Calibri"/>
                          <a:cs typeface="Times New Roman"/>
                        </a:rPr>
                        <a:t>Tipo</a:t>
                      </a:r>
                      <a:r>
                        <a:rPr lang="es-AR" sz="1800" b="1" baseline="0" dirty="0" smtClean="0">
                          <a:latin typeface="+mn-lt"/>
                          <a:ea typeface="Calibri"/>
                          <a:cs typeface="Times New Roman"/>
                        </a:rPr>
                        <a:t> de contenido</a:t>
                      </a:r>
                      <a:r>
                        <a:rPr lang="es-AR" sz="1800" dirty="0" smtClean="0">
                          <a:latin typeface="+mn-lt"/>
                          <a:ea typeface="Calibri"/>
                          <a:cs typeface="Times New Roman"/>
                        </a:rPr>
                        <a:t> (</a:t>
                      </a:r>
                      <a:r>
                        <a:rPr lang="es-AR" sz="1800" b="1" dirty="0" smtClean="0">
                          <a:solidFill>
                            <a:srgbClr val="FF0000"/>
                          </a:solidFill>
                          <a:latin typeface="+mn-lt"/>
                          <a:ea typeface="Calibri"/>
                          <a:cs typeface="Times New Roman"/>
                        </a:rPr>
                        <a:t>E</a:t>
                      </a:r>
                      <a:r>
                        <a:rPr lang="es-AR" sz="1800" dirty="0" smtClean="0">
                          <a:latin typeface="+mn-lt"/>
                          <a:ea typeface="Calibri"/>
                          <a:cs typeface="Times New Roman"/>
                        </a:rPr>
                        <a:t>)</a:t>
                      </a:r>
                    </a:p>
                    <a:p>
                      <a:r>
                        <a:rPr kumimoji="0" lang="es-AR" sz="1800" b="1" kern="1200" dirty="0" smtClean="0">
                          <a:solidFill>
                            <a:srgbClr val="FF0000"/>
                          </a:solidFill>
                          <a:latin typeface="+mn-lt"/>
                          <a:ea typeface="+mn-ea"/>
                          <a:cs typeface="+mn-cs"/>
                        </a:rPr>
                        <a:t>336</a:t>
                      </a:r>
                      <a:r>
                        <a:rPr kumimoji="0" lang="es-AR" sz="1800" kern="1200" dirty="0" smtClean="0">
                          <a:solidFill>
                            <a:schemeClr val="tx1"/>
                          </a:solidFill>
                          <a:latin typeface="+mn-lt"/>
                          <a:ea typeface="+mn-ea"/>
                          <a:cs typeface="+mn-cs"/>
                        </a:rPr>
                        <a:t> ## </a:t>
                      </a:r>
                      <a:r>
                        <a:rPr kumimoji="0" lang="es-AR" sz="1800" b="1" kern="1200" dirty="0" smtClean="0">
                          <a:solidFill>
                            <a:srgbClr val="FF0000"/>
                          </a:solidFill>
                          <a:latin typeface="+mn-lt"/>
                          <a:ea typeface="+mn-ea"/>
                          <a:cs typeface="+mn-cs"/>
                        </a:rPr>
                        <a:t>$</a:t>
                      </a:r>
                      <a:r>
                        <a:rPr kumimoji="0" lang="es-AR" sz="1800" b="1" kern="1200" dirty="0" err="1" smtClean="0">
                          <a:solidFill>
                            <a:srgbClr val="FF0000"/>
                          </a:solidFill>
                          <a:latin typeface="+mn-lt"/>
                          <a:ea typeface="+mn-ea"/>
                          <a:cs typeface="+mn-cs"/>
                        </a:rPr>
                        <a:t>a</a:t>
                      </a:r>
                      <a:r>
                        <a:rPr kumimoji="0" lang="es-AR" sz="1800" b="0" kern="1200" dirty="0" err="1" smtClean="0">
                          <a:solidFill>
                            <a:schemeClr val="tx1"/>
                          </a:solidFill>
                          <a:latin typeface="+mn-lt"/>
                          <a:ea typeface="+mn-ea"/>
                          <a:cs typeface="+mn-cs"/>
                        </a:rPr>
                        <a:t>Texto</a:t>
                      </a:r>
                      <a:r>
                        <a:rPr kumimoji="0" lang="es-AR" sz="1800" b="0" kern="1200" baseline="0" dirty="0" smtClean="0">
                          <a:solidFill>
                            <a:schemeClr val="tx1"/>
                          </a:solidFill>
                          <a:latin typeface="+mn-lt"/>
                          <a:ea typeface="+mn-ea"/>
                          <a:cs typeface="+mn-cs"/>
                        </a:rPr>
                        <a:t> </a:t>
                      </a:r>
                      <a:r>
                        <a:rPr kumimoji="0" lang="es-AR" sz="1800" b="1" kern="1200" dirty="0" smtClean="0">
                          <a:solidFill>
                            <a:srgbClr val="FF0000"/>
                          </a:solidFill>
                          <a:latin typeface="+mn-lt"/>
                          <a:ea typeface="+mn-ea"/>
                          <a:cs typeface="+mn-cs"/>
                        </a:rPr>
                        <a:t>$2</a:t>
                      </a:r>
                      <a:r>
                        <a:rPr kumimoji="0" lang="es-AR" sz="1800" b="0" kern="1200" dirty="0" smtClean="0">
                          <a:solidFill>
                            <a:schemeClr val="tx1"/>
                          </a:solidFill>
                          <a:latin typeface="+mn-lt"/>
                          <a:ea typeface="+mn-ea"/>
                          <a:cs typeface="+mn-cs"/>
                        </a:rPr>
                        <a:t>rdacontent</a:t>
                      </a:r>
                      <a:endParaRPr kumimoji="0" lang="es-AR" sz="1800" kern="1200" dirty="0">
                        <a:solidFill>
                          <a:schemeClr val="tx1"/>
                        </a:solidFill>
                        <a:latin typeface="+mn-lt"/>
                        <a:ea typeface="+mn-ea"/>
                        <a:cs typeface="+mn-cs"/>
                      </a:endParaRPr>
                    </a:p>
                  </a:txBody>
                  <a:tcPr marL="77136" marR="77136"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s-AR" sz="1800" b="1" dirty="0" smtClean="0">
                          <a:latin typeface="+mn-lt"/>
                          <a:ea typeface="Calibri"/>
                          <a:cs typeface="Times New Roman"/>
                        </a:rPr>
                        <a:t>6.9</a:t>
                      </a:r>
                      <a:endParaRPr lang="es-AR" sz="1800" dirty="0">
                        <a:latin typeface="+mn-lt"/>
                        <a:ea typeface="Calibri"/>
                        <a:cs typeface="Times New Roman"/>
                      </a:endParaRPr>
                    </a:p>
                  </a:txBody>
                  <a:tcPr marL="77136" marR="7713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LRM-E3-A1</a:t>
                      </a:r>
                      <a:endParaRPr lang="es-AR" sz="1800" dirty="0" smtClean="0">
                        <a:latin typeface="+mn-lt"/>
                        <a:ea typeface="Calibri"/>
                        <a:cs typeface="Times New Roman"/>
                      </a:endParaRPr>
                    </a:p>
                  </a:txBody>
                  <a:tcPr marL="77136" marR="77136"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r>
              <a:tr h="3019558">
                <a:tc>
                  <a:txBody>
                    <a:bodyPr/>
                    <a:lstStyle/>
                    <a:p>
                      <a:pPr>
                        <a:lnSpc>
                          <a:spcPct val="115000"/>
                        </a:lnSpc>
                        <a:spcAft>
                          <a:spcPts val="0"/>
                        </a:spcAft>
                      </a:pPr>
                      <a:r>
                        <a:rPr lang="es-AR" sz="1800" dirty="0" smtClean="0">
                          <a:latin typeface="+mn-lt"/>
                          <a:ea typeface="Calibri"/>
                          <a:cs typeface="Times New Roman"/>
                        </a:rPr>
                        <a:t>------------------------------------------------------</a:t>
                      </a:r>
                    </a:p>
                    <a:p>
                      <a:pPr marL="0" marR="0" indent="0" algn="l" defTabSz="914400" rtl="0" eaLnBrk="1" fontAlgn="auto" latinLnBrk="0" hangingPunct="1">
                        <a:lnSpc>
                          <a:spcPct val="115000"/>
                        </a:lnSpc>
                        <a:spcBef>
                          <a:spcPts val="0"/>
                        </a:spcBef>
                        <a:spcAft>
                          <a:spcPts val="0"/>
                        </a:spcAft>
                        <a:buClrTx/>
                        <a:buSzTx/>
                        <a:buFontTx/>
                        <a:buNone/>
                        <a:tabLst/>
                        <a:defRPr/>
                      </a:pPr>
                      <a:r>
                        <a:rPr lang="es-AR" sz="1800" b="1" dirty="0" smtClean="0">
                          <a:latin typeface="+mn-lt"/>
                          <a:ea typeface="Calibri"/>
                          <a:cs typeface="Times New Roman"/>
                        </a:rPr>
                        <a:t>Lengua</a:t>
                      </a:r>
                      <a:r>
                        <a:rPr lang="es-AR" sz="1800" b="1" baseline="0" dirty="0" smtClean="0">
                          <a:latin typeface="+mn-lt"/>
                          <a:ea typeface="Calibri"/>
                          <a:cs typeface="Times New Roman"/>
                        </a:rPr>
                        <a:t> del contenido</a:t>
                      </a:r>
                      <a:r>
                        <a:rPr lang="es-AR" sz="1800" dirty="0" smtClean="0">
                          <a:latin typeface="+mn-lt"/>
                          <a:ea typeface="Calibri"/>
                          <a:cs typeface="Times New Roman"/>
                        </a:rPr>
                        <a:t> (</a:t>
                      </a:r>
                      <a:r>
                        <a:rPr lang="es-AR" sz="1800" b="1" dirty="0" smtClean="0">
                          <a:solidFill>
                            <a:srgbClr val="FF0000"/>
                          </a:solidFill>
                          <a:latin typeface="+mn-lt"/>
                          <a:ea typeface="Calibri"/>
                          <a:cs typeface="Times New Roman"/>
                        </a:rPr>
                        <a:t>E</a:t>
                      </a:r>
                      <a:r>
                        <a:rPr lang="es-AR" sz="1800" dirty="0" smtClean="0">
                          <a:latin typeface="+mn-lt"/>
                          <a:ea typeface="Calibri"/>
                          <a:cs typeface="Times New Roman"/>
                        </a:rPr>
                        <a:t>)</a:t>
                      </a:r>
                    </a:p>
                    <a:p>
                      <a:r>
                        <a:rPr kumimoji="0" lang="es-AR" sz="1800" b="1" kern="1200" dirty="0" smtClean="0">
                          <a:solidFill>
                            <a:srgbClr val="FF0000"/>
                          </a:solidFill>
                          <a:latin typeface="+mn-lt"/>
                          <a:ea typeface="+mn-ea"/>
                          <a:cs typeface="+mn-cs"/>
                        </a:rPr>
                        <a:t>546</a:t>
                      </a:r>
                      <a:r>
                        <a:rPr kumimoji="0" lang="es-AR" sz="1800" kern="1200" dirty="0" smtClean="0">
                          <a:solidFill>
                            <a:schemeClr val="tx1"/>
                          </a:solidFill>
                          <a:latin typeface="+mn-lt"/>
                          <a:ea typeface="+mn-ea"/>
                          <a:cs typeface="+mn-cs"/>
                        </a:rPr>
                        <a:t> ## </a:t>
                      </a:r>
                      <a:r>
                        <a:rPr kumimoji="0" lang="es-AR" sz="1800" b="1" kern="1200" dirty="0" smtClean="0">
                          <a:solidFill>
                            <a:srgbClr val="FF0000"/>
                          </a:solidFill>
                          <a:latin typeface="+mn-lt"/>
                          <a:ea typeface="+mn-ea"/>
                          <a:cs typeface="+mn-cs"/>
                        </a:rPr>
                        <a:t>$</a:t>
                      </a:r>
                      <a:r>
                        <a:rPr kumimoji="0" lang="es-AR" sz="1800" b="1" kern="1200" dirty="0" err="1" smtClean="0">
                          <a:solidFill>
                            <a:srgbClr val="FF0000"/>
                          </a:solidFill>
                          <a:latin typeface="+mn-lt"/>
                          <a:ea typeface="+mn-ea"/>
                          <a:cs typeface="+mn-cs"/>
                        </a:rPr>
                        <a:t>a</a:t>
                      </a:r>
                      <a:r>
                        <a:rPr kumimoji="0" lang="es-AR" sz="1800" b="0" kern="1200" dirty="0" err="1" smtClean="0">
                          <a:solidFill>
                            <a:schemeClr val="tx1"/>
                          </a:solidFill>
                          <a:latin typeface="+mn-lt"/>
                          <a:ea typeface="+mn-ea"/>
                          <a:cs typeface="+mn-cs"/>
                        </a:rPr>
                        <a:t>Catalán</a:t>
                      </a:r>
                      <a:endParaRPr kumimoji="0" lang="es-AR" sz="1800" kern="1200" dirty="0" smtClean="0">
                        <a:solidFill>
                          <a:schemeClr val="tx1"/>
                        </a:solidFill>
                        <a:latin typeface="+mn-lt"/>
                        <a:ea typeface="+mn-ea"/>
                        <a:cs typeface="+mn-cs"/>
                      </a:endParaRPr>
                    </a:p>
                    <a:p>
                      <a:pPr>
                        <a:lnSpc>
                          <a:spcPct val="115000"/>
                        </a:lnSpc>
                        <a:spcAft>
                          <a:spcPts val="0"/>
                        </a:spcAft>
                      </a:pPr>
                      <a:r>
                        <a:rPr lang="es-AR" sz="1800" dirty="0" smtClean="0">
                          <a:latin typeface="+mn-lt"/>
                          <a:ea typeface="Calibri"/>
                          <a:cs typeface="Times New Roman"/>
                        </a:rPr>
                        <a:t>------------------------------------------------------</a:t>
                      </a:r>
                    </a:p>
                    <a:p>
                      <a:pPr marL="0" marR="0" indent="0" algn="l" defTabSz="914400" rtl="0" eaLnBrk="1" fontAlgn="auto" latinLnBrk="0" hangingPunct="1">
                        <a:lnSpc>
                          <a:spcPct val="115000"/>
                        </a:lnSpc>
                        <a:spcBef>
                          <a:spcPts val="0"/>
                        </a:spcBef>
                        <a:spcAft>
                          <a:spcPts val="0"/>
                        </a:spcAft>
                        <a:buClrTx/>
                        <a:buSzTx/>
                        <a:buFontTx/>
                        <a:buNone/>
                        <a:tabLst/>
                        <a:defRPr/>
                      </a:pPr>
                      <a:r>
                        <a:rPr lang="es-AR" sz="1800" b="1" baseline="0" dirty="0" smtClean="0">
                          <a:latin typeface="+mn-lt"/>
                          <a:ea typeface="Calibri"/>
                          <a:cs typeface="Times New Roman"/>
                        </a:rPr>
                        <a:t>Contenido ilustrativo </a:t>
                      </a:r>
                      <a:r>
                        <a:rPr lang="es-AR" sz="1800" dirty="0" smtClean="0">
                          <a:latin typeface="+mn-lt"/>
                          <a:ea typeface="Calibri"/>
                          <a:cs typeface="Times New Roman"/>
                        </a:rPr>
                        <a:t>(</a:t>
                      </a:r>
                      <a:r>
                        <a:rPr lang="es-AR" sz="1800" b="1" dirty="0" smtClean="0">
                          <a:solidFill>
                            <a:srgbClr val="FF0000"/>
                          </a:solidFill>
                          <a:latin typeface="+mn-lt"/>
                          <a:ea typeface="Calibri"/>
                          <a:cs typeface="Times New Roman"/>
                        </a:rPr>
                        <a:t>E</a:t>
                      </a:r>
                      <a:r>
                        <a:rPr lang="es-AR" sz="1800" dirty="0" smtClean="0">
                          <a:latin typeface="+mn-lt"/>
                          <a:ea typeface="Calibri"/>
                          <a:cs typeface="Times New Roman"/>
                        </a:rPr>
                        <a:t>)</a:t>
                      </a:r>
                    </a:p>
                    <a:p>
                      <a:pPr marL="0" marR="0" indent="0" algn="l" defTabSz="914400" rtl="0" eaLnBrk="1" fontAlgn="auto" latinLnBrk="0" hangingPunct="1">
                        <a:lnSpc>
                          <a:spcPct val="115000"/>
                        </a:lnSpc>
                        <a:spcBef>
                          <a:spcPts val="0"/>
                        </a:spcBef>
                        <a:spcAft>
                          <a:spcPts val="0"/>
                        </a:spcAft>
                        <a:buClrTx/>
                        <a:buSzTx/>
                        <a:buFontTx/>
                        <a:buNone/>
                        <a:tabLst/>
                        <a:defRPr/>
                      </a:pPr>
                      <a:r>
                        <a:rPr kumimoji="0" lang="es-AR" sz="1800" b="1" kern="1200" dirty="0" smtClean="0">
                          <a:solidFill>
                            <a:srgbClr val="FF0000"/>
                          </a:solidFill>
                          <a:latin typeface="+mn-lt"/>
                          <a:ea typeface="+mn-ea"/>
                          <a:cs typeface="+mn-cs"/>
                        </a:rPr>
                        <a:t>300</a:t>
                      </a:r>
                      <a:r>
                        <a:rPr kumimoji="0" lang="es-AR" sz="1800" kern="1200" dirty="0" smtClean="0">
                          <a:solidFill>
                            <a:schemeClr val="tx1"/>
                          </a:solidFill>
                          <a:latin typeface="+mn-lt"/>
                          <a:ea typeface="+mn-ea"/>
                          <a:cs typeface="+mn-cs"/>
                        </a:rPr>
                        <a:t> ## </a:t>
                      </a:r>
                      <a:r>
                        <a:rPr kumimoji="0" lang="es-AR" sz="1800" b="1" kern="1200" dirty="0" smtClean="0">
                          <a:solidFill>
                            <a:srgbClr val="FF0000"/>
                          </a:solidFill>
                          <a:latin typeface="+mn-lt"/>
                          <a:ea typeface="+mn-ea"/>
                          <a:cs typeface="+mn-cs"/>
                        </a:rPr>
                        <a:t>$a</a:t>
                      </a:r>
                      <a:r>
                        <a:rPr kumimoji="0" lang="es-AR" sz="1800" b="0" kern="1200" dirty="0" smtClean="0">
                          <a:solidFill>
                            <a:schemeClr val="tx1"/>
                          </a:solidFill>
                          <a:latin typeface="+mn-lt"/>
                          <a:ea typeface="+mn-ea"/>
                          <a:cs typeface="+mn-cs"/>
                        </a:rPr>
                        <a:t>227</a:t>
                      </a:r>
                      <a:r>
                        <a:rPr kumimoji="0" lang="es-AR" sz="1800" b="0" kern="1200" baseline="0" dirty="0" smtClean="0">
                          <a:solidFill>
                            <a:schemeClr val="tx1"/>
                          </a:solidFill>
                          <a:latin typeface="+mn-lt"/>
                          <a:ea typeface="+mn-ea"/>
                          <a:cs typeface="+mn-cs"/>
                        </a:rPr>
                        <a:t> volúmenes : </a:t>
                      </a:r>
                      <a:r>
                        <a:rPr kumimoji="0" lang="es-AR" sz="1800" b="1" kern="1200" dirty="0" smtClean="0">
                          <a:solidFill>
                            <a:srgbClr val="FF0000"/>
                          </a:solidFill>
                          <a:latin typeface="+mn-lt"/>
                          <a:ea typeface="+mn-ea"/>
                          <a:cs typeface="+mn-cs"/>
                        </a:rPr>
                        <a:t>$</a:t>
                      </a:r>
                      <a:r>
                        <a:rPr kumimoji="0" lang="es-AR" sz="1800" b="1" kern="1200" dirty="0" err="1" smtClean="0">
                          <a:solidFill>
                            <a:srgbClr val="FF0000"/>
                          </a:solidFill>
                          <a:latin typeface="+mn-lt"/>
                          <a:ea typeface="+mn-ea"/>
                          <a:cs typeface="+mn-cs"/>
                        </a:rPr>
                        <a:t>b</a:t>
                      </a:r>
                      <a:r>
                        <a:rPr kumimoji="0" lang="es-AR" sz="1800" kern="1200" dirty="0" err="1" smtClean="0">
                          <a:solidFill>
                            <a:schemeClr val="tx1"/>
                          </a:solidFill>
                          <a:latin typeface="+mn-lt"/>
                          <a:ea typeface="+mn-ea"/>
                          <a:cs typeface="+mn-cs"/>
                        </a:rPr>
                        <a:t>ilustraciones</a:t>
                      </a:r>
                      <a:endParaRPr kumimoji="0" lang="es-AR" sz="1800" kern="1200" dirty="0" smtClean="0">
                        <a:solidFill>
                          <a:schemeClr val="tx1"/>
                        </a:solidFill>
                        <a:latin typeface="+mn-lt"/>
                        <a:ea typeface="+mn-ea"/>
                        <a:cs typeface="+mn-cs"/>
                      </a:endParaRPr>
                    </a:p>
                    <a:p>
                      <a:pPr marL="0" marR="0" indent="0" algn="l" defTabSz="914400" rtl="0" eaLnBrk="1" fontAlgn="auto" latinLnBrk="0" hangingPunct="1">
                        <a:lnSpc>
                          <a:spcPct val="115000"/>
                        </a:lnSpc>
                        <a:spcBef>
                          <a:spcPts val="0"/>
                        </a:spcBef>
                        <a:spcAft>
                          <a:spcPts val="0"/>
                        </a:spcAft>
                        <a:buClrTx/>
                        <a:buSzTx/>
                        <a:buFontTx/>
                        <a:buNone/>
                        <a:tabLst/>
                        <a:defRPr/>
                      </a:pPr>
                      <a:r>
                        <a:rPr lang="es-AR" sz="1800" dirty="0" smtClean="0">
                          <a:latin typeface="+mn-lt"/>
                          <a:ea typeface="Calibri"/>
                          <a:cs typeface="Times New Roman"/>
                        </a:rPr>
                        <a:t>------------------------------------------------------</a:t>
                      </a:r>
                    </a:p>
                    <a:p>
                      <a:pPr marL="0" marR="0" indent="0" algn="l" defTabSz="914400" rtl="0" eaLnBrk="1" fontAlgn="auto" latinLnBrk="0" hangingPunct="1">
                        <a:lnSpc>
                          <a:spcPct val="115000"/>
                        </a:lnSpc>
                        <a:spcBef>
                          <a:spcPts val="0"/>
                        </a:spcBef>
                        <a:spcAft>
                          <a:spcPts val="0"/>
                        </a:spcAft>
                        <a:buClrTx/>
                        <a:buSzTx/>
                        <a:buFontTx/>
                        <a:buNone/>
                        <a:tabLst/>
                        <a:defRPr/>
                      </a:pPr>
                      <a:r>
                        <a:rPr kumimoji="0" lang="es-AR" sz="1800" b="1" kern="1200" dirty="0" smtClean="0">
                          <a:solidFill>
                            <a:schemeClr val="tx1"/>
                          </a:solidFill>
                          <a:latin typeface="+mn-lt"/>
                          <a:ea typeface="+mn-ea"/>
                          <a:cs typeface="+mn-cs"/>
                        </a:rPr>
                        <a:t>Detalles</a:t>
                      </a:r>
                      <a:r>
                        <a:rPr kumimoji="0" lang="es-AR" sz="1800" b="1" kern="1200" baseline="0" dirty="0" smtClean="0">
                          <a:solidFill>
                            <a:schemeClr val="tx1"/>
                          </a:solidFill>
                          <a:latin typeface="+mn-lt"/>
                          <a:ea typeface="+mn-ea"/>
                          <a:cs typeface="+mn-cs"/>
                        </a:rPr>
                        <a:t> del contenido a color</a:t>
                      </a:r>
                      <a:r>
                        <a:rPr kumimoji="0" lang="es-AR" sz="1800" kern="1200" dirty="0" smtClean="0">
                          <a:solidFill>
                            <a:schemeClr val="tx1"/>
                          </a:solidFill>
                          <a:latin typeface="+mn-lt"/>
                          <a:ea typeface="+mn-ea"/>
                          <a:cs typeface="+mn-cs"/>
                        </a:rPr>
                        <a:t> (</a:t>
                      </a:r>
                      <a:r>
                        <a:rPr kumimoji="0" lang="es-AR" sz="1800" b="1" kern="1200" dirty="0" smtClean="0">
                          <a:solidFill>
                            <a:srgbClr val="FF0000"/>
                          </a:solidFill>
                          <a:latin typeface="+mn-lt"/>
                          <a:ea typeface="+mn-ea"/>
                          <a:cs typeface="+mn-cs"/>
                        </a:rPr>
                        <a:t>E</a:t>
                      </a:r>
                      <a:r>
                        <a:rPr kumimoji="0" lang="es-AR" sz="1800" kern="1200" dirty="0" smtClean="0">
                          <a:solidFill>
                            <a:schemeClr val="tx1"/>
                          </a:solidFill>
                          <a:latin typeface="+mn-lt"/>
                          <a:ea typeface="+mn-ea"/>
                          <a:cs typeface="+mn-cs"/>
                        </a:rPr>
                        <a:t>)</a:t>
                      </a:r>
                    </a:p>
                    <a:p>
                      <a:pPr>
                        <a:lnSpc>
                          <a:spcPct val="115000"/>
                        </a:lnSpc>
                        <a:spcAft>
                          <a:spcPts val="0"/>
                        </a:spcAft>
                      </a:pPr>
                      <a:r>
                        <a:rPr kumimoji="0" lang="es-AR" sz="1800" b="1" kern="1200" dirty="0" smtClean="0">
                          <a:solidFill>
                            <a:srgbClr val="FF0000"/>
                          </a:solidFill>
                          <a:latin typeface="+mn-lt"/>
                          <a:ea typeface="+mn-ea"/>
                          <a:cs typeface="+mn-cs"/>
                        </a:rPr>
                        <a:t>300</a:t>
                      </a:r>
                      <a:r>
                        <a:rPr kumimoji="0" lang="es-AR" sz="1800" kern="1200" dirty="0" smtClean="0">
                          <a:solidFill>
                            <a:schemeClr val="tx1"/>
                          </a:solidFill>
                          <a:latin typeface="+mn-lt"/>
                          <a:ea typeface="+mn-ea"/>
                          <a:cs typeface="+mn-cs"/>
                        </a:rPr>
                        <a:t> ## </a:t>
                      </a:r>
                      <a:r>
                        <a:rPr kumimoji="0" lang="es-AR" sz="1800" b="1" kern="1200" dirty="0" smtClean="0">
                          <a:solidFill>
                            <a:srgbClr val="FF0000"/>
                          </a:solidFill>
                          <a:latin typeface="+mn-lt"/>
                          <a:ea typeface="+mn-ea"/>
                          <a:cs typeface="+mn-cs"/>
                        </a:rPr>
                        <a:t>$a</a:t>
                      </a:r>
                      <a:r>
                        <a:rPr kumimoji="0" lang="es-AR" sz="1800" kern="1200" dirty="0" smtClean="0">
                          <a:solidFill>
                            <a:schemeClr val="tx1"/>
                          </a:solidFill>
                          <a:latin typeface="+mn-lt"/>
                          <a:ea typeface="+mn-ea"/>
                          <a:cs typeface="+mn-cs"/>
                        </a:rPr>
                        <a:t>227 volúmenes : </a:t>
                      </a:r>
                      <a:r>
                        <a:rPr kumimoji="0" lang="es-AR" sz="1800" b="1" kern="1200" dirty="0" smtClean="0">
                          <a:solidFill>
                            <a:srgbClr val="FF0000"/>
                          </a:solidFill>
                          <a:latin typeface="+mn-lt"/>
                          <a:ea typeface="+mn-ea"/>
                          <a:cs typeface="+mn-cs"/>
                        </a:rPr>
                        <a:t>$</a:t>
                      </a:r>
                      <a:r>
                        <a:rPr kumimoji="0" lang="es-AR" sz="1800" b="1" kern="1200" dirty="0" err="1" smtClean="0">
                          <a:solidFill>
                            <a:srgbClr val="FF0000"/>
                          </a:solidFill>
                          <a:latin typeface="+mn-lt"/>
                          <a:ea typeface="+mn-ea"/>
                          <a:cs typeface="+mn-cs"/>
                        </a:rPr>
                        <a:t>b</a:t>
                      </a:r>
                      <a:r>
                        <a:rPr kumimoji="0" lang="es-AR" sz="1800" kern="1200" dirty="0" err="1" smtClean="0">
                          <a:solidFill>
                            <a:schemeClr val="tx1"/>
                          </a:solidFill>
                          <a:latin typeface="+mn-lt"/>
                          <a:ea typeface="+mn-ea"/>
                          <a:cs typeface="+mn-cs"/>
                        </a:rPr>
                        <a:t>ilustraciones</a:t>
                      </a:r>
                      <a:r>
                        <a:rPr kumimoji="0" lang="es-AR" sz="1800" kern="1200" dirty="0" smtClean="0">
                          <a:solidFill>
                            <a:schemeClr val="tx1"/>
                          </a:solidFill>
                          <a:latin typeface="+mn-lt"/>
                          <a:ea typeface="+mn-ea"/>
                          <a:cs typeface="+mn-cs"/>
                        </a:rPr>
                        <a:t>, fondo de cubiertas</a:t>
                      </a:r>
                      <a:r>
                        <a:rPr kumimoji="0" lang="es-AR" sz="1800" kern="1200" baseline="0" dirty="0" smtClean="0">
                          <a:solidFill>
                            <a:schemeClr val="tx1"/>
                          </a:solidFill>
                          <a:latin typeface="+mn-lt"/>
                          <a:ea typeface="+mn-ea"/>
                          <a:cs typeface="+mn-cs"/>
                        </a:rPr>
                        <a:t> impresos en amarillo</a:t>
                      </a:r>
                      <a:endParaRPr kumimoji="0" lang="es-AR" sz="1800" kern="1200" dirty="0" smtClean="0">
                        <a:solidFill>
                          <a:schemeClr val="tx1"/>
                        </a:solidFill>
                        <a:latin typeface="+mn-lt"/>
                        <a:ea typeface="+mn-ea"/>
                        <a:cs typeface="+mn-cs"/>
                      </a:endParaRPr>
                    </a:p>
                    <a:p>
                      <a:pPr>
                        <a:lnSpc>
                          <a:spcPct val="115000"/>
                        </a:lnSpc>
                        <a:spcAft>
                          <a:spcPts val="0"/>
                        </a:spcAft>
                      </a:pPr>
                      <a:endParaRPr lang="es-AR" sz="800" dirty="0" smtClean="0">
                        <a:latin typeface="+mn-lt"/>
                        <a:ea typeface="Calibri"/>
                        <a:cs typeface="Times New Roman"/>
                      </a:endParaRPr>
                    </a:p>
                  </a:txBody>
                  <a:tcPr marL="77136" marR="77136"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s-AR" sz="1800" b="1" dirty="0" smtClean="0">
                          <a:latin typeface="+mn-lt"/>
                          <a:ea typeface="Calibri"/>
                          <a:cs typeface="Times New Roman"/>
                        </a:rPr>
                        <a:t>-----------</a:t>
                      </a:r>
                    </a:p>
                    <a:p>
                      <a:pPr marL="0" marR="0" indent="0" algn="ctr" defTabSz="914400" rtl="0" eaLnBrk="1" fontAlgn="auto" latinLnBrk="0" hangingPunct="1">
                        <a:lnSpc>
                          <a:spcPct val="115000"/>
                        </a:lnSpc>
                        <a:spcBef>
                          <a:spcPts val="0"/>
                        </a:spcBef>
                        <a:spcAft>
                          <a:spcPts val="0"/>
                        </a:spcAft>
                        <a:buClrTx/>
                        <a:buSzTx/>
                        <a:buFontTx/>
                        <a:buNone/>
                        <a:tabLst/>
                        <a:defRPr/>
                      </a:pPr>
                      <a:r>
                        <a:rPr lang="es-AR" sz="1800" b="1" dirty="0" smtClean="0">
                          <a:latin typeface="+mn-lt"/>
                          <a:ea typeface="Calibri"/>
                          <a:cs typeface="Times New Roman"/>
                        </a:rPr>
                        <a:t>7.12</a:t>
                      </a:r>
                      <a:endParaRPr lang="es-AR" sz="1600" dirty="0" smtClean="0">
                        <a:latin typeface="Calibri"/>
                        <a:ea typeface="Calibri"/>
                        <a:cs typeface="Times New Roman"/>
                      </a:endParaRPr>
                    </a:p>
                    <a:p>
                      <a:pPr algn="ctr">
                        <a:lnSpc>
                          <a:spcPct val="115000"/>
                        </a:lnSpc>
                        <a:spcAft>
                          <a:spcPts val="0"/>
                        </a:spcAft>
                      </a:pPr>
                      <a:endParaRPr lang="es-AR" sz="1600" dirty="0" smtClean="0">
                        <a:latin typeface="Calibri"/>
                        <a:ea typeface="Calibri"/>
                        <a:cs typeface="Times New Roman"/>
                      </a:endParaRPr>
                    </a:p>
                    <a:p>
                      <a:pPr algn="ctr">
                        <a:lnSpc>
                          <a:spcPct val="115000"/>
                        </a:lnSpc>
                        <a:spcAft>
                          <a:spcPts val="0"/>
                        </a:spcAft>
                      </a:pPr>
                      <a:r>
                        <a:rPr lang="es-AR" sz="1800" dirty="0" smtClean="0">
                          <a:latin typeface="Calibri"/>
                          <a:ea typeface="Calibri"/>
                          <a:cs typeface="Times New Roman"/>
                        </a:rPr>
                        <a:t>-------------</a:t>
                      </a:r>
                    </a:p>
                    <a:p>
                      <a:pPr marL="0" marR="0" indent="0" algn="ctr" defTabSz="914400" rtl="0" eaLnBrk="1" fontAlgn="auto" latinLnBrk="0" hangingPunct="1">
                        <a:lnSpc>
                          <a:spcPct val="115000"/>
                        </a:lnSpc>
                        <a:spcBef>
                          <a:spcPts val="0"/>
                        </a:spcBef>
                        <a:spcAft>
                          <a:spcPts val="0"/>
                        </a:spcAft>
                        <a:buClrTx/>
                        <a:buSzTx/>
                        <a:buFontTx/>
                        <a:buNone/>
                        <a:tabLst/>
                        <a:defRPr/>
                      </a:pPr>
                      <a:r>
                        <a:rPr lang="es-AR" sz="1800" b="1" dirty="0" smtClean="0">
                          <a:latin typeface="+mn-lt"/>
                          <a:ea typeface="Calibri"/>
                          <a:cs typeface="Times New Roman"/>
                        </a:rPr>
                        <a:t>7.15</a:t>
                      </a:r>
                      <a:endParaRPr lang="es-AR" sz="1800" dirty="0" smtClean="0">
                        <a:latin typeface="+mn-lt"/>
                        <a:ea typeface="Calibri"/>
                        <a:cs typeface="Times New Roman"/>
                      </a:endParaRPr>
                    </a:p>
                    <a:p>
                      <a:pPr algn="ctr">
                        <a:lnSpc>
                          <a:spcPct val="115000"/>
                        </a:lnSpc>
                        <a:spcAft>
                          <a:spcPts val="0"/>
                        </a:spcAft>
                      </a:pPr>
                      <a:endParaRPr lang="es-AR" sz="1800" dirty="0" smtClean="0">
                        <a:latin typeface="Calibri"/>
                        <a:ea typeface="Calibri"/>
                        <a:cs typeface="Times New Roman"/>
                      </a:endParaRPr>
                    </a:p>
                    <a:p>
                      <a:pPr algn="ctr">
                        <a:lnSpc>
                          <a:spcPct val="115000"/>
                        </a:lnSpc>
                        <a:spcAft>
                          <a:spcPts val="0"/>
                        </a:spcAft>
                      </a:pPr>
                      <a:r>
                        <a:rPr lang="es-AR" sz="1800" dirty="0" smtClean="0">
                          <a:latin typeface="Calibri"/>
                          <a:ea typeface="Calibri"/>
                          <a:cs typeface="Times New Roman"/>
                        </a:rPr>
                        <a:t>-------------</a:t>
                      </a:r>
                    </a:p>
                    <a:p>
                      <a:pPr algn="ctr">
                        <a:lnSpc>
                          <a:spcPct val="115000"/>
                        </a:lnSpc>
                        <a:spcAft>
                          <a:spcPts val="0"/>
                        </a:spcAft>
                      </a:pPr>
                      <a:r>
                        <a:rPr lang="es-AR" sz="1800" b="1" dirty="0" smtClean="0">
                          <a:latin typeface="+mn-lt"/>
                          <a:ea typeface="Calibri"/>
                          <a:cs typeface="Times New Roman"/>
                        </a:rPr>
                        <a:t>7.17.1.4</a:t>
                      </a:r>
                      <a:endParaRPr lang="es-AR" sz="1800" b="1" dirty="0">
                        <a:latin typeface="+mn-lt"/>
                        <a:ea typeface="Calibri"/>
                        <a:cs typeface="Times New Roman"/>
                      </a:endParaRPr>
                    </a:p>
                  </a:txBody>
                  <a:tcPr marL="77136" marR="771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a:t>
                      </a:r>
                    </a:p>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LRM-E3-A6</a:t>
                      </a:r>
                      <a:endParaRPr lang="es-AR" sz="1800" dirty="0" smtClean="0">
                        <a:latin typeface="+mn-lt"/>
                        <a:ea typeface="Calibri"/>
                        <a:cs typeface="Times New Roman"/>
                      </a:endParaRPr>
                    </a:p>
                    <a:p>
                      <a:pPr algn="ctr">
                        <a:lnSpc>
                          <a:spcPct val="115000"/>
                        </a:lnSpc>
                        <a:spcAft>
                          <a:spcPts val="0"/>
                        </a:spcAft>
                      </a:pPr>
                      <a:endParaRPr lang="es-AR" sz="1600" dirty="0" smtClean="0">
                        <a:latin typeface="Calibri"/>
                        <a:ea typeface="Calibri"/>
                        <a:cs typeface="Times New Roman"/>
                      </a:endParaRPr>
                    </a:p>
                    <a:p>
                      <a:pPr algn="ctr">
                        <a:lnSpc>
                          <a:spcPct val="115000"/>
                        </a:lnSpc>
                        <a:spcAft>
                          <a:spcPts val="0"/>
                        </a:spcAft>
                      </a:pPr>
                      <a:r>
                        <a:rPr lang="es-AR" sz="1800" dirty="0" smtClean="0">
                          <a:latin typeface="Calibri"/>
                          <a:ea typeface="Calibri"/>
                          <a:cs typeface="Times New Roman"/>
                        </a:rPr>
                        <a:t>---------------------</a:t>
                      </a:r>
                    </a:p>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LRM-E3-A1</a:t>
                      </a:r>
                      <a:endParaRPr lang="es-AR" sz="1800" dirty="0" smtClean="0">
                        <a:latin typeface="+mn-lt"/>
                        <a:ea typeface="Calibri"/>
                        <a:cs typeface="Times New Roman"/>
                      </a:endParaRPr>
                    </a:p>
                    <a:p>
                      <a:pPr algn="ctr">
                        <a:lnSpc>
                          <a:spcPct val="115000"/>
                        </a:lnSpc>
                        <a:spcAft>
                          <a:spcPts val="0"/>
                        </a:spcAft>
                      </a:pPr>
                      <a:endParaRPr lang="es-AR" sz="1800" dirty="0" smtClean="0">
                        <a:latin typeface="Calibri"/>
                        <a:ea typeface="Calibri"/>
                        <a:cs typeface="Times New Roman"/>
                      </a:endParaRPr>
                    </a:p>
                    <a:p>
                      <a:pPr algn="ctr">
                        <a:lnSpc>
                          <a:spcPct val="115000"/>
                        </a:lnSpc>
                        <a:spcAft>
                          <a:spcPts val="0"/>
                        </a:spcAft>
                      </a:pPr>
                      <a:r>
                        <a:rPr lang="es-AR" sz="1800" dirty="0" smtClean="0">
                          <a:latin typeface="Calibri"/>
                          <a:ea typeface="Calibri"/>
                          <a:cs typeface="Times New Roman"/>
                        </a:rPr>
                        <a:t>---------------------</a:t>
                      </a:r>
                    </a:p>
                    <a:p>
                      <a:pPr algn="ctr">
                        <a:lnSpc>
                          <a:spcPct val="115000"/>
                        </a:lnSpc>
                        <a:spcAft>
                          <a:spcPts val="0"/>
                        </a:spcAft>
                      </a:pPr>
                      <a:r>
                        <a:rPr kumimoji="0" lang="en-US" sz="1800" kern="1200" dirty="0" smtClean="0">
                          <a:solidFill>
                            <a:schemeClr val="tx1"/>
                          </a:solidFill>
                          <a:latin typeface="+mn-lt"/>
                          <a:ea typeface="+mn-ea"/>
                          <a:cs typeface="+mn-cs"/>
                        </a:rPr>
                        <a:t>LRM-E3-A1</a:t>
                      </a:r>
                      <a:endParaRPr lang="es-AR" sz="1800" dirty="0">
                        <a:latin typeface="Calibri"/>
                        <a:ea typeface="Calibri"/>
                        <a:cs typeface="Times New Roman"/>
                      </a:endParaRPr>
                    </a:p>
                  </a:txBody>
                  <a:tcPr marL="77136" marR="77136"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2529"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AR" sz="1800" b="0" i="0" u="none" strike="noStrike" cap="none" normalizeH="0" baseline="0" smtClean="0">
                <a:ln>
                  <a:noFill/>
                </a:ln>
                <a:solidFill>
                  <a:schemeClr val="tx1"/>
                </a:solidFill>
                <a:effectLst/>
                <a:latin typeface="Arial" pitchFamily="34" charset="0"/>
                <a:cs typeface="Arial" pitchFamily="34" charset="0"/>
              </a:rPr>
              <a:t/>
            </a:r>
            <a:br>
              <a:rPr kumimoji="0" lang="es-AR" sz="1800" b="0" i="0" u="none" strike="noStrike" cap="none" normalizeH="0" baseline="0" smtClean="0">
                <a:ln>
                  <a:noFill/>
                </a:ln>
                <a:solidFill>
                  <a:schemeClr val="tx1"/>
                </a:solidFill>
                <a:effectLst/>
                <a:latin typeface="Arial" pitchFamily="34" charset="0"/>
                <a:cs typeface="Arial" pitchFamily="34" charset="0"/>
              </a:rPr>
            </a:br>
            <a:endParaRPr kumimoji="0" lang="es-A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827584" y="1052736"/>
          <a:ext cx="7416821" cy="5400268"/>
        </p:xfrm>
        <a:graphic>
          <a:graphicData uri="http://schemas.openxmlformats.org/drawingml/2006/table">
            <a:tbl>
              <a:tblPr/>
              <a:tblGrid>
                <a:gridCol w="4677274"/>
                <a:gridCol w="1071704"/>
                <a:gridCol w="1667843"/>
              </a:tblGrid>
              <a:tr h="393619">
                <a:tc>
                  <a:txBody>
                    <a:bodyPr/>
                    <a:lstStyle/>
                    <a:p>
                      <a:pPr>
                        <a:lnSpc>
                          <a:spcPct val="115000"/>
                        </a:lnSpc>
                        <a:spcAft>
                          <a:spcPts val="0"/>
                        </a:spcAft>
                      </a:pPr>
                      <a:r>
                        <a:rPr lang="es-AR" sz="1800" b="1" dirty="0">
                          <a:solidFill>
                            <a:schemeClr val="bg1"/>
                          </a:solidFill>
                          <a:latin typeface="Garamond"/>
                          <a:ea typeface="Calibri"/>
                          <a:cs typeface="Times New Roman"/>
                        </a:rPr>
                        <a:t>Elemento</a:t>
                      </a:r>
                      <a:endParaRPr lang="es-AR" sz="1800" dirty="0">
                        <a:solidFill>
                          <a:schemeClr val="bg1"/>
                        </a:solidFill>
                        <a:latin typeface="Calibri"/>
                        <a:ea typeface="Calibri"/>
                        <a:cs typeface="Times New Roman"/>
                      </a:endParaRPr>
                    </a:p>
                  </a:txBody>
                  <a:tcPr marL="77136" marR="771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algn="ctr">
                        <a:lnSpc>
                          <a:spcPct val="115000"/>
                        </a:lnSpc>
                        <a:spcAft>
                          <a:spcPts val="0"/>
                        </a:spcAft>
                      </a:pPr>
                      <a:r>
                        <a:rPr lang="es-AR" sz="1800" b="1" dirty="0">
                          <a:solidFill>
                            <a:schemeClr val="tx2"/>
                          </a:solidFill>
                          <a:latin typeface="Garamond"/>
                          <a:ea typeface="Calibri"/>
                          <a:cs typeface="Times New Roman"/>
                        </a:rPr>
                        <a:t>RDA</a:t>
                      </a:r>
                      <a:endParaRPr lang="es-AR" sz="1800" dirty="0">
                        <a:solidFill>
                          <a:schemeClr val="tx2"/>
                        </a:solidFill>
                        <a:latin typeface="Calibri"/>
                        <a:ea typeface="Calibri"/>
                        <a:cs typeface="Times New Roman"/>
                      </a:endParaRPr>
                    </a:p>
                  </a:txBody>
                  <a:tcPr marL="77136" marR="771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AR" sz="1800" b="1" dirty="0">
                          <a:solidFill>
                            <a:schemeClr val="bg1"/>
                          </a:solidFill>
                          <a:latin typeface="Garamond"/>
                          <a:ea typeface="Calibri"/>
                          <a:cs typeface="Times New Roman"/>
                        </a:rPr>
                        <a:t>ID</a:t>
                      </a:r>
                      <a:endParaRPr lang="es-AR" sz="1800" dirty="0">
                        <a:solidFill>
                          <a:schemeClr val="bg1"/>
                        </a:solidFill>
                        <a:latin typeface="Calibri"/>
                        <a:ea typeface="Calibri"/>
                        <a:cs typeface="Times New Roman"/>
                      </a:endParaRPr>
                    </a:p>
                  </a:txBody>
                  <a:tcPr marL="77136" marR="771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r>
              <a:tr h="1478589">
                <a:tc>
                  <a:txBody>
                    <a:bodyPr/>
                    <a:lstStyle/>
                    <a:p>
                      <a:pPr>
                        <a:lnSpc>
                          <a:spcPct val="115000"/>
                        </a:lnSpc>
                        <a:spcAft>
                          <a:spcPts val="0"/>
                        </a:spcAft>
                      </a:pPr>
                      <a:endParaRPr lang="es-AR" sz="1400" dirty="0">
                        <a:latin typeface="+mn-lt"/>
                        <a:ea typeface="Calibri"/>
                        <a:cs typeface="Times New Roman"/>
                      </a:endParaRPr>
                    </a:p>
                    <a:p>
                      <a:pPr>
                        <a:lnSpc>
                          <a:spcPct val="115000"/>
                        </a:lnSpc>
                        <a:spcAft>
                          <a:spcPts val="0"/>
                        </a:spcAft>
                      </a:pPr>
                      <a:r>
                        <a:rPr lang="es-AR" sz="1800" b="1" dirty="0" smtClean="0">
                          <a:latin typeface="+mn-lt"/>
                          <a:ea typeface="Calibri"/>
                          <a:cs typeface="Times New Roman"/>
                        </a:rPr>
                        <a:t>Relaciones</a:t>
                      </a:r>
                      <a:r>
                        <a:rPr lang="es-AR" sz="1800" b="1" baseline="0" dirty="0" smtClean="0">
                          <a:latin typeface="+mn-lt"/>
                          <a:ea typeface="Calibri"/>
                          <a:cs typeface="Times New Roman"/>
                        </a:rPr>
                        <a:t> entre el todo y las partes de la obra</a:t>
                      </a:r>
                      <a:r>
                        <a:rPr lang="es-AR" sz="1800" dirty="0" smtClean="0">
                          <a:latin typeface="+mn-lt"/>
                          <a:ea typeface="Calibri"/>
                          <a:cs typeface="Times New Roman"/>
                        </a:rPr>
                        <a:t> (</a:t>
                      </a:r>
                      <a:r>
                        <a:rPr lang="es-AR" sz="1800" b="1" dirty="0" smtClean="0">
                          <a:solidFill>
                            <a:srgbClr val="FF0000"/>
                          </a:solidFill>
                          <a:latin typeface="+mn-lt"/>
                          <a:ea typeface="Calibri"/>
                          <a:cs typeface="Times New Roman"/>
                        </a:rPr>
                        <a:t>O</a:t>
                      </a:r>
                      <a:r>
                        <a:rPr lang="es-AR" sz="1800" dirty="0" smtClean="0">
                          <a:latin typeface="+mn-lt"/>
                          <a:ea typeface="Calibri"/>
                          <a:cs typeface="Times New Roman"/>
                        </a:rPr>
                        <a:t>)</a:t>
                      </a:r>
                    </a:p>
                    <a:p>
                      <a:r>
                        <a:rPr kumimoji="0" lang="es-AR" sz="1800" b="1" kern="1200" dirty="0" smtClean="0">
                          <a:solidFill>
                            <a:srgbClr val="FF0000"/>
                          </a:solidFill>
                          <a:latin typeface="+mn-lt"/>
                          <a:ea typeface="+mn-ea"/>
                          <a:cs typeface="+mn-cs"/>
                        </a:rPr>
                        <a:t>501</a:t>
                      </a:r>
                      <a:r>
                        <a:rPr kumimoji="0" lang="es-AR" sz="1800" kern="1200" dirty="0" smtClean="0">
                          <a:solidFill>
                            <a:schemeClr val="tx1"/>
                          </a:solidFill>
                          <a:latin typeface="+mn-lt"/>
                          <a:ea typeface="+mn-ea"/>
                          <a:cs typeface="+mn-cs"/>
                        </a:rPr>
                        <a:t> 1# </a:t>
                      </a:r>
                      <a:r>
                        <a:rPr kumimoji="0" lang="es-AR" sz="1800" b="1" kern="1200" dirty="0" smtClean="0">
                          <a:solidFill>
                            <a:srgbClr val="FF0000"/>
                          </a:solidFill>
                          <a:latin typeface="+mn-lt"/>
                          <a:ea typeface="+mn-ea"/>
                          <a:cs typeface="+mn-cs"/>
                        </a:rPr>
                        <a:t>$</a:t>
                      </a:r>
                      <a:r>
                        <a:rPr kumimoji="0" lang="es-AR" sz="1800" b="1" kern="1200" dirty="0" err="1" smtClean="0">
                          <a:solidFill>
                            <a:srgbClr val="FF0000"/>
                          </a:solidFill>
                          <a:latin typeface="+mn-lt"/>
                          <a:ea typeface="+mn-ea"/>
                          <a:cs typeface="+mn-cs"/>
                        </a:rPr>
                        <a:t>a</a:t>
                      </a:r>
                      <a:r>
                        <a:rPr kumimoji="0" lang="es-AR" sz="1800" kern="1200" dirty="0" err="1" smtClean="0">
                          <a:solidFill>
                            <a:schemeClr val="tx1"/>
                          </a:solidFill>
                          <a:latin typeface="+mn-lt"/>
                          <a:ea typeface="+mn-ea"/>
                          <a:cs typeface="+mn-cs"/>
                        </a:rPr>
                        <a:t>Incluye</a:t>
                      </a:r>
                      <a:r>
                        <a:rPr kumimoji="0" lang="es-AR" sz="1800" kern="1200" dirty="0" smtClean="0">
                          <a:solidFill>
                            <a:schemeClr val="tx1"/>
                          </a:solidFill>
                          <a:latin typeface="+mn-lt"/>
                          <a:ea typeface="+mn-ea"/>
                          <a:cs typeface="+mn-cs"/>
                        </a:rPr>
                        <a:t>: Mujercitas / </a:t>
                      </a:r>
                      <a:r>
                        <a:rPr kumimoji="0" lang="es-AR" sz="1800" kern="1200" dirty="0" err="1" smtClean="0">
                          <a:solidFill>
                            <a:schemeClr val="tx1"/>
                          </a:solidFill>
                          <a:latin typeface="+mn-lt"/>
                          <a:ea typeface="+mn-ea"/>
                          <a:cs typeface="+mn-cs"/>
                        </a:rPr>
                        <a:t>Louisa</a:t>
                      </a:r>
                      <a:r>
                        <a:rPr kumimoji="0" lang="es-AR" sz="1800" kern="1200" dirty="0" smtClean="0">
                          <a:solidFill>
                            <a:schemeClr val="tx1"/>
                          </a:solidFill>
                          <a:latin typeface="+mn-lt"/>
                          <a:ea typeface="+mn-ea"/>
                          <a:cs typeface="+mn-cs"/>
                        </a:rPr>
                        <a:t> </a:t>
                      </a:r>
                      <a:r>
                        <a:rPr kumimoji="0" lang="es-AR" sz="1800" kern="1200" dirty="0" err="1" smtClean="0">
                          <a:solidFill>
                            <a:schemeClr val="tx1"/>
                          </a:solidFill>
                          <a:latin typeface="+mn-lt"/>
                          <a:ea typeface="+mn-ea"/>
                          <a:cs typeface="+mn-cs"/>
                        </a:rPr>
                        <a:t>May</a:t>
                      </a:r>
                      <a:r>
                        <a:rPr kumimoji="0" lang="es-AR" sz="1800" kern="1200" dirty="0" smtClean="0">
                          <a:solidFill>
                            <a:schemeClr val="tx1"/>
                          </a:solidFill>
                          <a:latin typeface="+mn-lt"/>
                          <a:ea typeface="+mn-ea"/>
                          <a:cs typeface="+mn-cs"/>
                        </a:rPr>
                        <a:t> </a:t>
                      </a:r>
                      <a:r>
                        <a:rPr kumimoji="0" lang="es-AR" sz="1800" kern="1200" dirty="0" err="1" smtClean="0">
                          <a:solidFill>
                            <a:schemeClr val="tx1"/>
                          </a:solidFill>
                          <a:latin typeface="+mn-lt"/>
                          <a:ea typeface="+mn-ea"/>
                          <a:cs typeface="+mn-cs"/>
                        </a:rPr>
                        <a:t>Alcott</a:t>
                      </a:r>
                      <a:r>
                        <a:rPr kumimoji="0" lang="es-AR" sz="1800" kern="1200" dirty="0" smtClean="0">
                          <a:solidFill>
                            <a:schemeClr val="tx1"/>
                          </a:solidFill>
                          <a:latin typeface="+mn-lt"/>
                          <a:ea typeface="+mn-ea"/>
                          <a:cs typeface="+mn-cs"/>
                        </a:rPr>
                        <a:t> -- Hombrecitos / </a:t>
                      </a:r>
                      <a:r>
                        <a:rPr kumimoji="0" lang="es-AR" sz="1800" kern="1200" dirty="0" err="1" smtClean="0">
                          <a:solidFill>
                            <a:schemeClr val="tx1"/>
                          </a:solidFill>
                          <a:latin typeface="+mn-lt"/>
                          <a:ea typeface="+mn-ea"/>
                          <a:cs typeface="+mn-cs"/>
                        </a:rPr>
                        <a:t>Louisa</a:t>
                      </a:r>
                      <a:r>
                        <a:rPr kumimoji="0" lang="es-AR" sz="1800" kern="1200" dirty="0" smtClean="0">
                          <a:solidFill>
                            <a:schemeClr val="tx1"/>
                          </a:solidFill>
                          <a:latin typeface="+mn-lt"/>
                          <a:ea typeface="+mn-ea"/>
                          <a:cs typeface="+mn-cs"/>
                        </a:rPr>
                        <a:t> </a:t>
                      </a:r>
                      <a:r>
                        <a:rPr kumimoji="0" lang="es-AR" sz="1800" kern="1200" dirty="0" err="1" smtClean="0">
                          <a:solidFill>
                            <a:schemeClr val="tx1"/>
                          </a:solidFill>
                          <a:latin typeface="+mn-lt"/>
                          <a:ea typeface="+mn-ea"/>
                          <a:cs typeface="+mn-cs"/>
                        </a:rPr>
                        <a:t>May</a:t>
                      </a:r>
                      <a:r>
                        <a:rPr kumimoji="0" lang="es-AR" sz="1800" kern="1200" dirty="0" smtClean="0">
                          <a:solidFill>
                            <a:schemeClr val="tx1"/>
                          </a:solidFill>
                          <a:latin typeface="+mn-lt"/>
                          <a:ea typeface="+mn-ea"/>
                          <a:cs typeface="+mn-cs"/>
                        </a:rPr>
                        <a:t> </a:t>
                      </a:r>
                      <a:r>
                        <a:rPr kumimoji="0" lang="es-AR" sz="1800" kern="1200" dirty="0" err="1" smtClean="0">
                          <a:solidFill>
                            <a:schemeClr val="tx1"/>
                          </a:solidFill>
                          <a:latin typeface="+mn-lt"/>
                          <a:ea typeface="+mn-ea"/>
                          <a:cs typeface="+mn-cs"/>
                        </a:rPr>
                        <a:t>Alcott</a:t>
                      </a:r>
                      <a:r>
                        <a:rPr kumimoji="0" lang="es-AR" sz="1800" kern="1200" dirty="0" smtClean="0">
                          <a:solidFill>
                            <a:schemeClr val="tx1"/>
                          </a:solidFill>
                          <a:latin typeface="+mn-lt"/>
                          <a:ea typeface="+mn-ea"/>
                          <a:cs typeface="+mn-cs"/>
                        </a:rPr>
                        <a:t> </a:t>
                      </a:r>
                      <a:endParaRPr kumimoji="0" lang="es-AR" sz="1800" kern="1200" dirty="0">
                        <a:solidFill>
                          <a:schemeClr val="tx1"/>
                        </a:solidFill>
                        <a:latin typeface="+mn-lt"/>
                        <a:ea typeface="+mn-ea"/>
                        <a:cs typeface="+mn-cs"/>
                      </a:endParaRPr>
                    </a:p>
                  </a:txBody>
                  <a:tcPr marL="77136" marR="77136"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s-AR" sz="1800" b="1" dirty="0" smtClean="0">
                          <a:latin typeface="+mn-lt"/>
                          <a:ea typeface="Calibri"/>
                          <a:cs typeface="Times New Roman"/>
                        </a:rPr>
                        <a:t>J.2.4</a:t>
                      </a:r>
                      <a:endParaRPr lang="es-AR" sz="1800" dirty="0">
                        <a:latin typeface="+mn-lt"/>
                        <a:ea typeface="Calibri"/>
                        <a:cs typeface="Times New Roman"/>
                      </a:endParaRPr>
                    </a:p>
                  </a:txBody>
                  <a:tcPr marL="77136" marR="7713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LRM-R1</a:t>
                      </a:r>
                      <a:endParaRPr lang="es-AR" sz="1800" dirty="0" smtClean="0">
                        <a:latin typeface="+mn-lt"/>
                        <a:ea typeface="Calibri"/>
                        <a:cs typeface="Times New Roman"/>
                      </a:endParaRPr>
                    </a:p>
                  </a:txBody>
                  <a:tcPr marL="77136" marR="77136"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r>
              <a:tr h="3061118">
                <a:tc>
                  <a:txBody>
                    <a:bodyPr/>
                    <a:lstStyle/>
                    <a:p>
                      <a:pPr>
                        <a:lnSpc>
                          <a:spcPct val="115000"/>
                        </a:lnSpc>
                        <a:spcAft>
                          <a:spcPts val="0"/>
                        </a:spcAft>
                      </a:pPr>
                      <a:r>
                        <a:rPr lang="es-AR" sz="1800" dirty="0" smtClean="0">
                          <a:latin typeface="+mn-lt"/>
                          <a:ea typeface="Calibri"/>
                          <a:cs typeface="Times New Roman"/>
                        </a:rPr>
                        <a:t>------------------------------------------------------</a:t>
                      </a:r>
                    </a:p>
                    <a:p>
                      <a:pPr marL="0" marR="0" indent="0" algn="l" defTabSz="914400" rtl="0" eaLnBrk="1" fontAlgn="auto" latinLnBrk="0" hangingPunct="1">
                        <a:lnSpc>
                          <a:spcPct val="115000"/>
                        </a:lnSpc>
                        <a:spcBef>
                          <a:spcPts val="0"/>
                        </a:spcBef>
                        <a:spcAft>
                          <a:spcPts val="0"/>
                        </a:spcAft>
                        <a:buClrTx/>
                        <a:buSzTx/>
                        <a:buFontTx/>
                        <a:buNone/>
                        <a:tabLst/>
                        <a:defRPr/>
                      </a:pPr>
                      <a:r>
                        <a:rPr lang="es-AR" sz="1800" b="1" dirty="0" smtClean="0">
                          <a:latin typeface="+mn-lt"/>
                          <a:ea typeface="Calibri"/>
                          <a:cs typeface="Times New Roman"/>
                        </a:rPr>
                        <a:t>Audiencia prevista (</a:t>
                      </a:r>
                      <a:r>
                        <a:rPr lang="es-AR" sz="1800" b="1" dirty="0" smtClean="0">
                          <a:solidFill>
                            <a:srgbClr val="FF0000"/>
                          </a:solidFill>
                          <a:latin typeface="+mn-lt"/>
                          <a:ea typeface="Calibri"/>
                          <a:cs typeface="Times New Roman"/>
                        </a:rPr>
                        <a:t>E</a:t>
                      </a:r>
                      <a:r>
                        <a:rPr lang="es-AR" sz="1800" b="1" dirty="0" smtClean="0">
                          <a:latin typeface="+mn-lt"/>
                          <a:ea typeface="Calibri"/>
                          <a:cs typeface="Times New Roman"/>
                        </a:rPr>
                        <a:t>)</a:t>
                      </a:r>
                    </a:p>
                    <a:p>
                      <a:pPr marL="0" marR="0" indent="0" algn="l" defTabSz="914400" rtl="0" eaLnBrk="1" fontAlgn="auto" latinLnBrk="0" hangingPunct="1">
                        <a:lnSpc>
                          <a:spcPct val="115000"/>
                        </a:lnSpc>
                        <a:spcBef>
                          <a:spcPts val="0"/>
                        </a:spcBef>
                        <a:spcAft>
                          <a:spcPts val="0"/>
                        </a:spcAft>
                        <a:buClrTx/>
                        <a:buSzTx/>
                        <a:buFontTx/>
                        <a:buNone/>
                        <a:tabLst/>
                        <a:defRPr/>
                      </a:pPr>
                      <a:r>
                        <a:rPr kumimoji="0" lang="es-AR" sz="1800" b="1" kern="1200" dirty="0" smtClean="0">
                          <a:solidFill>
                            <a:srgbClr val="FF0000"/>
                          </a:solidFill>
                          <a:latin typeface="+mn-lt"/>
                          <a:ea typeface="+mn-ea"/>
                          <a:cs typeface="+mn-cs"/>
                        </a:rPr>
                        <a:t>521</a:t>
                      </a:r>
                      <a:r>
                        <a:rPr kumimoji="0" lang="es-AR" sz="1800" kern="1200" dirty="0" smtClean="0">
                          <a:solidFill>
                            <a:schemeClr val="tx1"/>
                          </a:solidFill>
                          <a:latin typeface="+mn-lt"/>
                          <a:ea typeface="+mn-ea"/>
                          <a:cs typeface="+mn-cs"/>
                        </a:rPr>
                        <a:t> ## </a:t>
                      </a:r>
                      <a:r>
                        <a:rPr kumimoji="0" lang="es-AR" sz="1800" b="1" kern="1200" dirty="0" smtClean="0">
                          <a:solidFill>
                            <a:srgbClr val="FF0000"/>
                          </a:solidFill>
                          <a:latin typeface="+mn-lt"/>
                          <a:ea typeface="+mn-ea"/>
                          <a:cs typeface="+mn-cs"/>
                        </a:rPr>
                        <a:t>$</a:t>
                      </a:r>
                      <a:r>
                        <a:rPr kumimoji="0" lang="es-AR" sz="1800" b="1" kern="1200" dirty="0" err="1" smtClean="0">
                          <a:solidFill>
                            <a:srgbClr val="FF0000"/>
                          </a:solidFill>
                          <a:latin typeface="+mn-lt"/>
                          <a:ea typeface="+mn-ea"/>
                          <a:cs typeface="+mn-cs"/>
                        </a:rPr>
                        <a:t>a</a:t>
                      </a:r>
                      <a:r>
                        <a:rPr kumimoji="0" lang="es-AR" sz="1800" kern="1200" dirty="0" err="1" smtClean="0">
                          <a:solidFill>
                            <a:schemeClr val="tx1"/>
                          </a:solidFill>
                          <a:latin typeface="+mn-lt"/>
                          <a:ea typeface="+mn-ea"/>
                          <a:cs typeface="+mn-cs"/>
                        </a:rPr>
                        <a:t>Niños</a:t>
                      </a:r>
                      <a:r>
                        <a:rPr kumimoji="0" lang="es-AR" sz="1800" kern="1200" dirty="0" smtClean="0">
                          <a:solidFill>
                            <a:schemeClr val="tx1"/>
                          </a:solidFill>
                          <a:latin typeface="+mn-lt"/>
                          <a:ea typeface="+mn-ea"/>
                          <a:cs typeface="+mn-cs"/>
                        </a:rPr>
                        <a:t> de 7 a 8 años</a:t>
                      </a:r>
                    </a:p>
                    <a:p>
                      <a:pPr marL="0" marR="0" indent="0" algn="l" defTabSz="914400" rtl="0" eaLnBrk="1" fontAlgn="auto" latinLnBrk="0" hangingPunct="1">
                        <a:lnSpc>
                          <a:spcPct val="115000"/>
                        </a:lnSpc>
                        <a:spcBef>
                          <a:spcPts val="0"/>
                        </a:spcBef>
                        <a:spcAft>
                          <a:spcPts val="0"/>
                        </a:spcAft>
                        <a:buClrTx/>
                        <a:buSzTx/>
                        <a:buFontTx/>
                        <a:buNone/>
                        <a:tabLst/>
                        <a:defRPr/>
                      </a:pPr>
                      <a:r>
                        <a:rPr lang="es-AR" sz="1800" b="1" dirty="0" smtClean="0">
                          <a:latin typeface="+mn-lt"/>
                          <a:ea typeface="Calibri"/>
                          <a:cs typeface="Times New Roman"/>
                        </a:rPr>
                        <a:t>--------------------------------------------------------</a:t>
                      </a:r>
                    </a:p>
                    <a:p>
                      <a:pPr marL="0" marR="0" indent="0" algn="l" defTabSz="914400" rtl="0" eaLnBrk="1" fontAlgn="auto" latinLnBrk="0" hangingPunct="1">
                        <a:lnSpc>
                          <a:spcPct val="115000"/>
                        </a:lnSpc>
                        <a:spcBef>
                          <a:spcPts val="0"/>
                        </a:spcBef>
                        <a:spcAft>
                          <a:spcPts val="0"/>
                        </a:spcAft>
                        <a:buClrTx/>
                        <a:buSzTx/>
                        <a:buFontTx/>
                        <a:buNone/>
                        <a:tabLst/>
                        <a:defRPr/>
                      </a:pPr>
                      <a:r>
                        <a:rPr lang="es-AR" sz="1800" b="1" dirty="0" smtClean="0">
                          <a:latin typeface="+mn-lt"/>
                          <a:ea typeface="Calibri"/>
                          <a:cs typeface="Times New Roman"/>
                        </a:rPr>
                        <a:t>Nota sobre la expresión </a:t>
                      </a:r>
                      <a:r>
                        <a:rPr lang="es-AR" sz="1800" dirty="0" smtClean="0">
                          <a:latin typeface="+mn-lt"/>
                          <a:ea typeface="Calibri"/>
                          <a:cs typeface="Times New Roman"/>
                        </a:rPr>
                        <a:t>(</a:t>
                      </a:r>
                      <a:r>
                        <a:rPr lang="es-AR" sz="1800" b="1" dirty="0" smtClean="0">
                          <a:solidFill>
                            <a:srgbClr val="FF0000"/>
                          </a:solidFill>
                          <a:latin typeface="+mn-lt"/>
                          <a:ea typeface="Calibri"/>
                          <a:cs typeface="Times New Roman"/>
                        </a:rPr>
                        <a:t>E</a:t>
                      </a:r>
                      <a:r>
                        <a:rPr lang="es-AR" sz="1800" dirty="0" smtClean="0">
                          <a:latin typeface="+mn-lt"/>
                          <a:ea typeface="Calibri"/>
                          <a:cs typeface="Times New Roman"/>
                        </a:rPr>
                        <a:t>)</a:t>
                      </a:r>
                    </a:p>
                    <a:p>
                      <a:r>
                        <a:rPr kumimoji="0" lang="es-AR" sz="1800" b="1" kern="1200" dirty="0" smtClean="0">
                          <a:solidFill>
                            <a:srgbClr val="FF0000"/>
                          </a:solidFill>
                          <a:latin typeface="+mn-lt"/>
                          <a:ea typeface="+mn-ea"/>
                          <a:cs typeface="+mn-cs"/>
                        </a:rPr>
                        <a:t>500</a:t>
                      </a:r>
                      <a:r>
                        <a:rPr kumimoji="0" lang="es-AR" sz="1800" kern="1200" dirty="0" smtClean="0">
                          <a:solidFill>
                            <a:schemeClr val="tx1"/>
                          </a:solidFill>
                          <a:latin typeface="+mn-lt"/>
                          <a:ea typeface="+mn-ea"/>
                          <a:cs typeface="+mn-cs"/>
                        </a:rPr>
                        <a:t> ## </a:t>
                      </a:r>
                      <a:r>
                        <a:rPr kumimoji="0" lang="es-AR" sz="1800" b="1" kern="1200" dirty="0" smtClean="0">
                          <a:solidFill>
                            <a:srgbClr val="FF0000"/>
                          </a:solidFill>
                          <a:latin typeface="+mn-lt"/>
                          <a:ea typeface="+mn-ea"/>
                          <a:cs typeface="+mn-cs"/>
                        </a:rPr>
                        <a:t>$</a:t>
                      </a:r>
                      <a:r>
                        <a:rPr kumimoji="0" lang="es-AR" sz="1800" b="1" kern="1200" dirty="0" err="1" smtClean="0">
                          <a:solidFill>
                            <a:srgbClr val="FF0000"/>
                          </a:solidFill>
                          <a:latin typeface="+mn-lt"/>
                          <a:ea typeface="+mn-ea"/>
                          <a:cs typeface="+mn-cs"/>
                        </a:rPr>
                        <a:t>a</a:t>
                      </a:r>
                      <a:r>
                        <a:rPr kumimoji="0" lang="es-AR" sz="1800" b="0" kern="1200" dirty="0" err="1" smtClean="0">
                          <a:solidFill>
                            <a:schemeClr val="tx1"/>
                          </a:solidFill>
                          <a:latin typeface="+mn-lt"/>
                          <a:ea typeface="+mn-ea"/>
                          <a:cs typeface="+mn-cs"/>
                        </a:rPr>
                        <a:t>Todos</a:t>
                      </a:r>
                      <a:r>
                        <a:rPr kumimoji="0" lang="es-AR" sz="1800" b="0" kern="1200" baseline="0" dirty="0" smtClean="0">
                          <a:solidFill>
                            <a:schemeClr val="tx1"/>
                          </a:solidFill>
                          <a:latin typeface="+mn-lt"/>
                          <a:ea typeface="+mn-ea"/>
                          <a:cs typeface="+mn-cs"/>
                        </a:rPr>
                        <a:t> los números publicados incluyen un apéndice didáctico.</a:t>
                      </a:r>
                      <a:endParaRPr kumimoji="0" lang="es-AR" sz="1800" kern="1200" dirty="0" smtClean="0">
                        <a:solidFill>
                          <a:schemeClr val="tx1"/>
                        </a:solidFill>
                        <a:latin typeface="+mn-lt"/>
                        <a:ea typeface="+mn-ea"/>
                        <a:cs typeface="+mn-cs"/>
                      </a:endParaRPr>
                    </a:p>
                    <a:p>
                      <a:pPr>
                        <a:lnSpc>
                          <a:spcPct val="115000"/>
                        </a:lnSpc>
                        <a:spcAft>
                          <a:spcPts val="0"/>
                        </a:spcAft>
                      </a:pPr>
                      <a:r>
                        <a:rPr lang="es-AR" sz="1800" dirty="0" smtClean="0">
                          <a:latin typeface="+mn-lt"/>
                          <a:ea typeface="Calibri"/>
                          <a:cs typeface="Times New Roman"/>
                        </a:rPr>
                        <a:t>------------------------------------------------------</a:t>
                      </a:r>
                    </a:p>
                    <a:p>
                      <a:pPr marL="0" marR="0" indent="0" algn="l" defTabSz="914400" rtl="0" eaLnBrk="1" fontAlgn="auto" latinLnBrk="0" hangingPunct="1">
                        <a:lnSpc>
                          <a:spcPct val="115000"/>
                        </a:lnSpc>
                        <a:spcBef>
                          <a:spcPts val="0"/>
                        </a:spcBef>
                        <a:spcAft>
                          <a:spcPts val="0"/>
                        </a:spcAft>
                        <a:buClrTx/>
                        <a:buSzTx/>
                        <a:buFontTx/>
                        <a:buNone/>
                        <a:tabLst/>
                        <a:defRPr/>
                      </a:pPr>
                      <a:r>
                        <a:rPr lang="es-AR" sz="1800" b="1" baseline="0" dirty="0" smtClean="0">
                          <a:latin typeface="+mn-lt"/>
                          <a:ea typeface="Calibri"/>
                          <a:cs typeface="Times New Roman"/>
                        </a:rPr>
                        <a:t>Nota sobre la manifestación </a:t>
                      </a:r>
                      <a:r>
                        <a:rPr lang="es-AR" sz="1800" dirty="0" smtClean="0">
                          <a:latin typeface="+mn-lt"/>
                          <a:ea typeface="Calibri"/>
                          <a:cs typeface="Times New Roman"/>
                        </a:rPr>
                        <a:t>(</a:t>
                      </a:r>
                      <a:r>
                        <a:rPr lang="es-AR" sz="1800" b="1" dirty="0" smtClean="0">
                          <a:solidFill>
                            <a:srgbClr val="FF0000"/>
                          </a:solidFill>
                          <a:latin typeface="+mn-lt"/>
                          <a:ea typeface="Calibri"/>
                          <a:cs typeface="Times New Roman"/>
                        </a:rPr>
                        <a:t>M</a:t>
                      </a:r>
                      <a:r>
                        <a:rPr lang="es-AR" sz="1800" dirty="0" smtClean="0">
                          <a:latin typeface="+mn-lt"/>
                          <a:ea typeface="Calibri"/>
                          <a:cs typeface="Times New Roman"/>
                        </a:rPr>
                        <a:t>)</a:t>
                      </a:r>
                    </a:p>
                    <a:p>
                      <a:pPr marL="0" marR="0" indent="0" algn="l" defTabSz="914400" rtl="0" eaLnBrk="1" fontAlgn="auto" latinLnBrk="0" hangingPunct="1">
                        <a:lnSpc>
                          <a:spcPct val="115000"/>
                        </a:lnSpc>
                        <a:spcBef>
                          <a:spcPts val="0"/>
                        </a:spcBef>
                        <a:spcAft>
                          <a:spcPts val="0"/>
                        </a:spcAft>
                        <a:buClrTx/>
                        <a:buSzTx/>
                        <a:buFontTx/>
                        <a:buNone/>
                        <a:tabLst/>
                        <a:defRPr/>
                      </a:pPr>
                      <a:r>
                        <a:rPr kumimoji="0" lang="es-AR" sz="1800" b="1" kern="1200" dirty="0" smtClean="0">
                          <a:solidFill>
                            <a:srgbClr val="FF0000"/>
                          </a:solidFill>
                          <a:latin typeface="+mn-lt"/>
                          <a:ea typeface="+mn-ea"/>
                          <a:cs typeface="+mn-cs"/>
                        </a:rPr>
                        <a:t>515</a:t>
                      </a:r>
                      <a:r>
                        <a:rPr kumimoji="0" lang="es-AR" sz="1800" kern="1200" dirty="0" smtClean="0">
                          <a:solidFill>
                            <a:schemeClr val="tx1"/>
                          </a:solidFill>
                          <a:latin typeface="+mn-lt"/>
                          <a:ea typeface="+mn-ea"/>
                          <a:cs typeface="+mn-cs"/>
                        </a:rPr>
                        <a:t> ## </a:t>
                      </a:r>
                      <a:r>
                        <a:rPr kumimoji="0" lang="es-AR" sz="1800" b="1" kern="1200" dirty="0" smtClean="0">
                          <a:solidFill>
                            <a:srgbClr val="FF0000"/>
                          </a:solidFill>
                          <a:latin typeface="+mn-lt"/>
                          <a:ea typeface="+mn-ea"/>
                          <a:cs typeface="+mn-cs"/>
                        </a:rPr>
                        <a:t>$</a:t>
                      </a:r>
                      <a:r>
                        <a:rPr kumimoji="0" lang="es-AR" sz="1800" b="1" kern="1200" dirty="0" err="1" smtClean="0">
                          <a:solidFill>
                            <a:srgbClr val="FF0000"/>
                          </a:solidFill>
                          <a:latin typeface="+mn-lt"/>
                          <a:ea typeface="+mn-ea"/>
                          <a:cs typeface="+mn-cs"/>
                        </a:rPr>
                        <a:t>a</a:t>
                      </a:r>
                      <a:r>
                        <a:rPr kumimoji="0" lang="es-AR" sz="1800" b="0" kern="1200" dirty="0" err="1" smtClean="0">
                          <a:solidFill>
                            <a:schemeClr val="tx1"/>
                          </a:solidFill>
                          <a:latin typeface="+mn-lt"/>
                          <a:ea typeface="+mn-ea"/>
                          <a:cs typeface="+mn-cs"/>
                        </a:rPr>
                        <a:t>Numeración</a:t>
                      </a:r>
                      <a:r>
                        <a:rPr kumimoji="0" lang="es-AR" sz="1800" b="0" kern="1200" dirty="0" smtClean="0">
                          <a:solidFill>
                            <a:schemeClr val="tx1"/>
                          </a:solidFill>
                          <a:latin typeface="+mn-lt"/>
                          <a:ea typeface="+mn-ea"/>
                          <a:cs typeface="+mn-cs"/>
                        </a:rPr>
                        <a:t> repetida para los números:</a:t>
                      </a:r>
                      <a:r>
                        <a:rPr kumimoji="0" lang="es-AR" sz="1800" b="0" kern="1200" baseline="0" dirty="0" smtClean="0">
                          <a:solidFill>
                            <a:schemeClr val="tx1"/>
                          </a:solidFill>
                          <a:latin typeface="+mn-lt"/>
                          <a:ea typeface="+mn-ea"/>
                          <a:cs typeface="+mn-cs"/>
                        </a:rPr>
                        <a:t> 182, 184 y 192</a:t>
                      </a:r>
                    </a:p>
                    <a:p>
                      <a:pPr marL="0" marR="0" indent="0" algn="l" defTabSz="914400" rtl="0" eaLnBrk="1" fontAlgn="auto" latinLnBrk="0" hangingPunct="1">
                        <a:lnSpc>
                          <a:spcPct val="115000"/>
                        </a:lnSpc>
                        <a:spcBef>
                          <a:spcPts val="0"/>
                        </a:spcBef>
                        <a:spcAft>
                          <a:spcPts val="0"/>
                        </a:spcAft>
                        <a:buClrTx/>
                        <a:buSzTx/>
                        <a:buFontTx/>
                        <a:buNone/>
                        <a:tabLst/>
                        <a:defRPr/>
                      </a:pPr>
                      <a:endParaRPr kumimoji="0" lang="es-AR" sz="800" kern="1200" dirty="0" smtClean="0">
                        <a:solidFill>
                          <a:schemeClr val="tx1"/>
                        </a:solidFill>
                        <a:latin typeface="+mn-lt"/>
                        <a:ea typeface="+mn-ea"/>
                        <a:cs typeface="+mn-cs"/>
                      </a:endParaRPr>
                    </a:p>
                  </a:txBody>
                  <a:tcPr marL="77136" marR="77136"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s-AR" sz="1800" b="1" dirty="0" smtClean="0">
                          <a:latin typeface="+mn-lt"/>
                          <a:ea typeface="Calibri"/>
                          <a:cs typeface="Times New Roman"/>
                        </a:rPr>
                        <a:t>-----------</a:t>
                      </a:r>
                    </a:p>
                    <a:p>
                      <a:pPr marL="0" marR="0" indent="0" algn="ctr" defTabSz="914400" rtl="0" eaLnBrk="1" fontAlgn="auto" latinLnBrk="0" hangingPunct="1">
                        <a:lnSpc>
                          <a:spcPct val="115000"/>
                        </a:lnSpc>
                        <a:spcBef>
                          <a:spcPts val="0"/>
                        </a:spcBef>
                        <a:spcAft>
                          <a:spcPts val="0"/>
                        </a:spcAft>
                        <a:buClrTx/>
                        <a:buSzTx/>
                        <a:buFontTx/>
                        <a:buNone/>
                        <a:tabLst/>
                        <a:defRPr/>
                      </a:pPr>
                      <a:r>
                        <a:rPr lang="es-AR" sz="1800" b="1" dirty="0" smtClean="0">
                          <a:latin typeface="+mn-lt"/>
                          <a:ea typeface="Calibri"/>
                          <a:cs typeface="Times New Roman"/>
                        </a:rPr>
                        <a:t>7.7</a:t>
                      </a:r>
                    </a:p>
                    <a:p>
                      <a:pPr marL="0" marR="0" indent="0" algn="ctr" defTabSz="914400" rtl="0" eaLnBrk="1" fontAlgn="auto" latinLnBrk="0" hangingPunct="1">
                        <a:lnSpc>
                          <a:spcPct val="115000"/>
                        </a:lnSpc>
                        <a:spcBef>
                          <a:spcPts val="0"/>
                        </a:spcBef>
                        <a:spcAft>
                          <a:spcPts val="0"/>
                        </a:spcAft>
                        <a:buClrTx/>
                        <a:buSzTx/>
                        <a:buFontTx/>
                        <a:buNone/>
                        <a:tabLst/>
                        <a:defRPr/>
                      </a:pPr>
                      <a:endParaRPr lang="es-AR" sz="1800" b="1" dirty="0" smtClean="0">
                        <a:latin typeface="+mn-lt"/>
                        <a:ea typeface="Calibri"/>
                        <a:cs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r>
                        <a:rPr lang="es-AR" sz="1800" b="1" dirty="0" smtClean="0">
                          <a:latin typeface="+mn-lt"/>
                          <a:ea typeface="Calibri"/>
                          <a:cs typeface="Times New Roman"/>
                        </a:rPr>
                        <a:t>-----------</a:t>
                      </a:r>
                    </a:p>
                    <a:p>
                      <a:pPr marL="0" marR="0" indent="0" algn="ctr" defTabSz="914400" rtl="0" eaLnBrk="1" fontAlgn="auto" latinLnBrk="0" hangingPunct="1">
                        <a:lnSpc>
                          <a:spcPct val="115000"/>
                        </a:lnSpc>
                        <a:spcBef>
                          <a:spcPts val="0"/>
                        </a:spcBef>
                        <a:spcAft>
                          <a:spcPts val="0"/>
                        </a:spcAft>
                        <a:buClrTx/>
                        <a:buSzTx/>
                        <a:buFontTx/>
                        <a:buNone/>
                        <a:tabLst/>
                        <a:defRPr/>
                      </a:pPr>
                      <a:r>
                        <a:rPr lang="es-AR" sz="1800" b="1" dirty="0" smtClean="0">
                          <a:latin typeface="+mn-lt"/>
                          <a:ea typeface="Calibri"/>
                          <a:cs typeface="Times New Roman"/>
                        </a:rPr>
                        <a:t>7.29</a:t>
                      </a:r>
                      <a:endParaRPr lang="es-AR" sz="1600" dirty="0" smtClean="0">
                        <a:latin typeface="Calibri"/>
                        <a:ea typeface="Calibri"/>
                        <a:cs typeface="Times New Roman"/>
                      </a:endParaRPr>
                    </a:p>
                    <a:p>
                      <a:pPr algn="ctr">
                        <a:lnSpc>
                          <a:spcPct val="115000"/>
                        </a:lnSpc>
                        <a:spcAft>
                          <a:spcPts val="0"/>
                        </a:spcAft>
                      </a:pPr>
                      <a:endParaRPr lang="es-AR" sz="1600" dirty="0" smtClean="0">
                        <a:latin typeface="Calibri"/>
                        <a:ea typeface="Calibri"/>
                        <a:cs typeface="Times New Roman"/>
                      </a:endParaRPr>
                    </a:p>
                    <a:p>
                      <a:pPr algn="ctr">
                        <a:lnSpc>
                          <a:spcPct val="115000"/>
                        </a:lnSpc>
                        <a:spcAft>
                          <a:spcPts val="0"/>
                        </a:spcAft>
                      </a:pPr>
                      <a:endParaRPr lang="es-AR" sz="1600" dirty="0" smtClean="0">
                        <a:latin typeface="Calibri"/>
                        <a:ea typeface="Calibri"/>
                        <a:cs typeface="Times New Roman"/>
                      </a:endParaRPr>
                    </a:p>
                    <a:p>
                      <a:pPr algn="ctr">
                        <a:lnSpc>
                          <a:spcPct val="115000"/>
                        </a:lnSpc>
                        <a:spcAft>
                          <a:spcPts val="0"/>
                        </a:spcAft>
                      </a:pPr>
                      <a:r>
                        <a:rPr lang="es-AR" sz="1800" dirty="0" smtClean="0">
                          <a:latin typeface="Calibri"/>
                          <a:ea typeface="Calibri"/>
                          <a:cs typeface="Times New Roman"/>
                        </a:rPr>
                        <a:t>-------------</a:t>
                      </a:r>
                    </a:p>
                    <a:p>
                      <a:pPr marL="0" marR="0" indent="0" algn="ctr" defTabSz="914400" rtl="0" eaLnBrk="1" fontAlgn="auto" latinLnBrk="0" hangingPunct="1">
                        <a:lnSpc>
                          <a:spcPct val="115000"/>
                        </a:lnSpc>
                        <a:spcBef>
                          <a:spcPts val="0"/>
                        </a:spcBef>
                        <a:spcAft>
                          <a:spcPts val="0"/>
                        </a:spcAft>
                        <a:buClrTx/>
                        <a:buSzTx/>
                        <a:buFontTx/>
                        <a:buNone/>
                        <a:tabLst/>
                        <a:defRPr/>
                      </a:pPr>
                      <a:r>
                        <a:rPr lang="es-AR" sz="1800" b="1" dirty="0" smtClean="0">
                          <a:latin typeface="+mn-lt"/>
                          <a:ea typeface="Calibri"/>
                          <a:cs typeface="Times New Roman"/>
                        </a:rPr>
                        <a:t>2.17.5</a:t>
                      </a:r>
                      <a:endParaRPr lang="es-AR" sz="1800" dirty="0" smtClean="0">
                        <a:latin typeface="+mn-lt"/>
                        <a:ea typeface="Calibri"/>
                        <a:cs typeface="Times New Roman"/>
                      </a:endParaRPr>
                    </a:p>
                    <a:p>
                      <a:pPr algn="ctr">
                        <a:lnSpc>
                          <a:spcPct val="115000"/>
                        </a:lnSpc>
                        <a:spcAft>
                          <a:spcPts val="0"/>
                        </a:spcAft>
                      </a:pPr>
                      <a:endParaRPr lang="es-AR" sz="1800" dirty="0" smtClean="0">
                        <a:latin typeface="Calibri"/>
                        <a:ea typeface="Calibri"/>
                        <a:cs typeface="Times New Roman"/>
                      </a:endParaRPr>
                    </a:p>
                  </a:txBody>
                  <a:tcPr marL="77136" marR="771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a:t>
                      </a:r>
                    </a:p>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LRM-E3-A3</a:t>
                      </a:r>
                    </a:p>
                    <a:p>
                      <a:pPr marL="0" marR="0" indent="0" algn="ctr" defTabSz="914400" rtl="0" eaLnBrk="1" fontAlgn="auto" latinLnBrk="0" hangingPunct="1">
                        <a:lnSpc>
                          <a:spcPct val="115000"/>
                        </a:lnSpc>
                        <a:spcBef>
                          <a:spcPts val="0"/>
                        </a:spcBef>
                        <a:spcAft>
                          <a:spcPts val="0"/>
                        </a:spcAft>
                        <a:buClrTx/>
                        <a:buSzTx/>
                        <a:buFontTx/>
                        <a:buNone/>
                        <a:tabLst/>
                        <a:defRPr/>
                      </a:pPr>
                      <a:endParaRPr lang="en-US" sz="1800" dirty="0" smtClean="0">
                        <a:latin typeface="+mn-lt"/>
                        <a:ea typeface="Calibri"/>
                        <a:cs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a:t>
                      </a:r>
                    </a:p>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LRM-E1-A2</a:t>
                      </a:r>
                      <a:endParaRPr lang="es-AR" sz="1800" dirty="0" smtClean="0">
                        <a:latin typeface="+mn-lt"/>
                        <a:ea typeface="Calibri"/>
                        <a:cs typeface="Times New Roman"/>
                      </a:endParaRPr>
                    </a:p>
                    <a:p>
                      <a:pPr algn="ctr">
                        <a:lnSpc>
                          <a:spcPct val="115000"/>
                        </a:lnSpc>
                        <a:spcAft>
                          <a:spcPts val="0"/>
                        </a:spcAft>
                      </a:pPr>
                      <a:endParaRPr lang="es-AR" sz="1600" dirty="0" smtClean="0">
                        <a:latin typeface="Calibri"/>
                        <a:ea typeface="Calibri"/>
                        <a:cs typeface="Times New Roman"/>
                      </a:endParaRPr>
                    </a:p>
                    <a:p>
                      <a:pPr algn="ctr">
                        <a:lnSpc>
                          <a:spcPct val="115000"/>
                        </a:lnSpc>
                        <a:spcAft>
                          <a:spcPts val="0"/>
                        </a:spcAft>
                      </a:pPr>
                      <a:endParaRPr lang="es-AR" sz="1600" dirty="0" smtClean="0">
                        <a:latin typeface="Calibri"/>
                        <a:ea typeface="Calibri"/>
                        <a:cs typeface="Times New Roman"/>
                      </a:endParaRPr>
                    </a:p>
                    <a:p>
                      <a:pPr algn="ctr">
                        <a:lnSpc>
                          <a:spcPct val="115000"/>
                        </a:lnSpc>
                        <a:spcAft>
                          <a:spcPts val="0"/>
                        </a:spcAft>
                      </a:pPr>
                      <a:r>
                        <a:rPr lang="es-AR" sz="1800" dirty="0" smtClean="0">
                          <a:latin typeface="Calibri"/>
                          <a:ea typeface="Calibri"/>
                          <a:cs typeface="Times New Roman"/>
                        </a:rPr>
                        <a:t>---------------------</a:t>
                      </a:r>
                    </a:p>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LRM-E1-A2</a:t>
                      </a:r>
                      <a:endParaRPr lang="es-AR" sz="1800" dirty="0" smtClean="0">
                        <a:latin typeface="+mn-lt"/>
                        <a:ea typeface="Calibri"/>
                        <a:cs typeface="Times New Roman"/>
                      </a:endParaRPr>
                    </a:p>
                    <a:p>
                      <a:pPr algn="ctr">
                        <a:lnSpc>
                          <a:spcPct val="115000"/>
                        </a:lnSpc>
                        <a:spcAft>
                          <a:spcPts val="0"/>
                        </a:spcAft>
                      </a:pPr>
                      <a:endParaRPr lang="es-AR" sz="1800" dirty="0" smtClean="0">
                        <a:latin typeface="Calibri"/>
                        <a:ea typeface="Calibri"/>
                        <a:cs typeface="Times New Roman"/>
                      </a:endParaRPr>
                    </a:p>
                  </a:txBody>
                  <a:tcPr marL="77136" marR="77136"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2529"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AR" sz="1800" b="0" i="0" u="none" strike="noStrike" cap="none" normalizeH="0" baseline="0" smtClean="0">
                <a:ln>
                  <a:noFill/>
                </a:ln>
                <a:solidFill>
                  <a:schemeClr val="tx1"/>
                </a:solidFill>
                <a:effectLst/>
                <a:latin typeface="Arial" pitchFamily="34" charset="0"/>
                <a:cs typeface="Arial" pitchFamily="34" charset="0"/>
              </a:rPr>
              <a:t/>
            </a:r>
            <a:br>
              <a:rPr kumimoji="0" lang="es-AR" sz="1800" b="0" i="0" u="none" strike="noStrike" cap="none" normalizeH="0" baseline="0" smtClean="0">
                <a:ln>
                  <a:noFill/>
                </a:ln>
                <a:solidFill>
                  <a:schemeClr val="tx1"/>
                </a:solidFill>
                <a:effectLst/>
                <a:latin typeface="Arial" pitchFamily="34" charset="0"/>
                <a:cs typeface="Arial" pitchFamily="34" charset="0"/>
              </a:rPr>
            </a:br>
            <a:endParaRPr kumimoji="0" lang="es-A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5661248"/>
            <a:ext cx="8013576" cy="1035560"/>
          </a:xfrm>
        </p:spPr>
        <p:txBody>
          <a:bodyPr>
            <a:normAutofit/>
          </a:bodyPr>
          <a:lstStyle/>
          <a:p>
            <a:pPr algn="ctr">
              <a:buNone/>
            </a:pPr>
            <a:r>
              <a:rPr lang="es-AR" sz="1800" dirty="0" smtClean="0"/>
              <a:t>viviana.gamba@gmail.com</a:t>
            </a:r>
          </a:p>
          <a:p>
            <a:pPr algn="ctr">
              <a:buNone/>
            </a:pPr>
            <a:r>
              <a:rPr lang="es-AR" sz="1800" dirty="0" smtClean="0"/>
              <a:t>vgamba@fahce.unlp.edu.ar</a:t>
            </a:r>
            <a:endParaRPr lang="es-AR" sz="1800" dirty="0"/>
          </a:p>
        </p:txBody>
      </p:sp>
      <p:sp>
        <p:nvSpPr>
          <p:cNvPr id="5" name="1 Título"/>
          <p:cNvSpPr txBox="1">
            <a:spLocks/>
          </p:cNvSpPr>
          <p:nvPr/>
        </p:nvSpPr>
        <p:spPr>
          <a:xfrm>
            <a:off x="683568" y="764704"/>
            <a:ext cx="7787208" cy="5688632"/>
          </a:xfrm>
          <a:prstGeom prst="rect">
            <a:avLst/>
          </a:prstGeom>
        </p:spPr>
        <p:txBody>
          <a:bodyPr vert="horz" lIns="0" rIns="0" bIns="0" anchor="b">
            <a:normAutofit fontScale="475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s-AR" sz="3600" dirty="0" smtClean="0">
              <a:solidFill>
                <a:schemeClr val="tx2"/>
              </a:solidFill>
              <a:latin typeface="+mj-lt"/>
              <a:ea typeface="+mj-ea"/>
              <a:cs typeface="+mj-cs"/>
            </a:endParaRPr>
          </a:p>
          <a:p>
            <a:endParaRPr lang="es-AR" sz="3600" dirty="0" smtClean="0"/>
          </a:p>
          <a:p>
            <a:r>
              <a:rPr lang="es-AR" sz="3600" dirty="0" smtClean="0"/>
              <a:t>Medina Encina, M. (1991). Pautas y recomendaciones para la elaboración de catálogos de series. </a:t>
            </a:r>
            <a:r>
              <a:rPr lang="es-AR" sz="3600" i="1" dirty="0" smtClean="0"/>
              <a:t>Boletín de la ANABAD</a:t>
            </a:r>
            <a:r>
              <a:rPr lang="es-AR" sz="3600" dirty="0" smtClean="0"/>
              <a:t>, 41 (1) 41-52. Disponible en: </a:t>
            </a:r>
            <a:r>
              <a:rPr lang="es-AR" sz="3600" u="sng" dirty="0" smtClean="0">
                <a:solidFill>
                  <a:schemeClr val="tx2"/>
                </a:solidFill>
              </a:rPr>
              <a:t>https://dialnet.unirioja.es/servlet/articulo?codigo=224114</a:t>
            </a:r>
            <a:r>
              <a:rPr lang="en-US" sz="3600" dirty="0" smtClean="0">
                <a:solidFill>
                  <a:schemeClr val="tx2"/>
                </a:solidFill>
              </a:rPr>
              <a:t> </a:t>
            </a:r>
            <a:r>
              <a:rPr lang="es-AR" sz="3600" dirty="0" smtClean="0"/>
              <a:t>[Último acceso: octubre2019]</a:t>
            </a:r>
          </a:p>
          <a:p>
            <a:endParaRPr lang="es-AR" sz="3600" dirty="0" smtClean="0"/>
          </a:p>
          <a:p>
            <a:r>
              <a:rPr lang="es-AR" sz="3600" dirty="0" smtClean="0"/>
              <a:t>Riva, P., Le </a:t>
            </a:r>
            <a:r>
              <a:rPr lang="es-AR" sz="3600" dirty="0" err="1" smtClean="0"/>
              <a:t>Boeuf</a:t>
            </a:r>
            <a:r>
              <a:rPr lang="es-AR" sz="3600" dirty="0" smtClean="0"/>
              <a:t>, P. y </a:t>
            </a:r>
            <a:r>
              <a:rPr lang="es-AR" sz="3600" dirty="0" err="1" smtClean="0"/>
              <a:t>Zumer</a:t>
            </a:r>
            <a:r>
              <a:rPr lang="es-AR" sz="3600" dirty="0" smtClean="0"/>
              <a:t>. M. (c2017). </a:t>
            </a:r>
            <a:r>
              <a:rPr lang="es-AR" sz="3600" i="1" dirty="0" smtClean="0"/>
              <a:t>Modelo de referencia bibliotecaria de la IFLA: Modelo conceptual para la información bibliográfica</a:t>
            </a:r>
            <a:r>
              <a:rPr lang="es-AR" sz="3600" dirty="0" smtClean="0"/>
              <a:t>. Disponible en: </a:t>
            </a:r>
            <a:r>
              <a:rPr lang="es-AR" sz="3600" u="sng" dirty="0" smtClean="0">
                <a:solidFill>
                  <a:schemeClr val="tx2"/>
                </a:solidFill>
              </a:rPr>
              <a:t>https://www.ifla.org/files/assets/cataloguing/frbr-lrm/ifla-lrm-august-2017_rev201712-es.pdf</a:t>
            </a:r>
            <a:r>
              <a:rPr lang="es-AR" sz="3600" dirty="0" smtClean="0">
                <a:solidFill>
                  <a:schemeClr val="tx2"/>
                </a:solidFill>
              </a:rPr>
              <a:t> </a:t>
            </a:r>
            <a:r>
              <a:rPr lang="es-AR" sz="3600" dirty="0" smtClean="0"/>
              <a:t>[Último acceso: octubre 2019]</a:t>
            </a:r>
          </a:p>
          <a:p>
            <a:endParaRPr lang="es-AR" sz="3600" dirty="0" smtClean="0"/>
          </a:p>
          <a:p>
            <a:pPr algn="ctr"/>
            <a:r>
              <a:rPr lang="es-AR" sz="2900" dirty="0" smtClean="0">
                <a:solidFill>
                  <a:srgbClr val="C00000"/>
                </a:solidFill>
              </a:rPr>
              <a:t>............................................................................................................................................................</a:t>
            </a:r>
            <a:endParaRPr lang="es-AR" sz="2900" dirty="0" smtClean="0"/>
          </a:p>
          <a:p>
            <a:pPr algn="ctr"/>
            <a:endParaRPr lang="es-AR" sz="8000" b="1" dirty="0" smtClean="0">
              <a:solidFill>
                <a:schemeClr val="tx2"/>
              </a:solidFill>
              <a:latin typeface="+mj-lt"/>
            </a:endParaRPr>
          </a:p>
          <a:p>
            <a:pPr algn="ctr"/>
            <a:r>
              <a:rPr lang="es-AR" sz="8000" b="1" dirty="0" smtClean="0">
                <a:solidFill>
                  <a:schemeClr val="tx2"/>
                </a:solidFill>
                <a:latin typeface="+mj-lt"/>
              </a:rPr>
              <a:t>¡Muchas gracias!</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s-AR" sz="3600" i="0" u="none" strike="noStrike" kern="1200" cap="none" spc="0" normalizeH="0" noProof="0" dirty="0" smtClean="0">
              <a:ln>
                <a:noFill/>
              </a:ln>
              <a:solidFill>
                <a:schemeClr val="tx2"/>
              </a:solidFill>
              <a:effectLst/>
              <a:uLnTx/>
              <a:uFillTx/>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s-AR" sz="3600" baseline="0" dirty="0" smtClean="0">
              <a:solidFill>
                <a:schemeClr val="tx2"/>
              </a:solidFill>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s-AR" sz="3600" i="0" u="none" strike="noStrike" kern="1200" cap="none" spc="0" normalizeH="0" noProof="0" dirty="0" smtClean="0">
              <a:ln>
                <a:noFill/>
              </a:ln>
              <a:solidFill>
                <a:schemeClr val="tx2"/>
              </a:solidFill>
              <a:effectLst/>
              <a:uLnTx/>
              <a:uFillTx/>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s-AR" sz="3600" i="0" u="none" strike="noStrike" kern="1200" cap="none" spc="0" normalizeH="0" baseline="0" noProof="0" dirty="0" smtClean="0">
                <a:ln>
                  <a:noFill/>
                </a:ln>
                <a:solidFill>
                  <a:schemeClr val="tx2"/>
                </a:solidFill>
                <a:effectLst/>
                <a:uLnTx/>
                <a:uFillTx/>
                <a:latin typeface="+mj-lt"/>
                <a:ea typeface="+mj-ea"/>
                <a:cs typeface="+mj-cs"/>
              </a:rPr>
              <a:t> </a:t>
            </a:r>
            <a:endParaRPr kumimoji="0" lang="es-AR" sz="3600" i="0" u="none" strike="noStrike" kern="1200" cap="none" spc="0" normalizeH="0" baseline="0" noProof="0" dirty="0">
              <a:ln>
                <a:noFill/>
              </a:ln>
              <a:solidFill>
                <a:schemeClr val="tx2"/>
              </a:solidFill>
              <a:effectLst/>
              <a:uLnTx/>
              <a:uFillTx/>
              <a:latin typeface="+mj-lt"/>
              <a:ea typeface="+mj-ea"/>
              <a:cs typeface="+mj-cs"/>
            </a:endParaRPr>
          </a:p>
        </p:txBody>
      </p:sp>
      <p:sp>
        <p:nvSpPr>
          <p:cNvPr id="7" name="6 Título"/>
          <p:cNvSpPr>
            <a:spLocks noGrp="1"/>
          </p:cNvSpPr>
          <p:nvPr>
            <p:ph type="title"/>
          </p:nvPr>
        </p:nvSpPr>
        <p:spPr>
          <a:xfrm>
            <a:off x="683568" y="692696"/>
            <a:ext cx="8229600" cy="1143000"/>
          </a:xfrm>
        </p:spPr>
        <p:txBody>
          <a:bodyPr>
            <a:normAutofit fontScale="90000"/>
          </a:bodyPr>
          <a:lstStyle/>
          <a:p>
            <a:pPr lvl="0"/>
            <a:r>
              <a:rPr lang="es-AR" sz="5600" b="1" dirty="0" smtClean="0"/>
              <a:t/>
            </a:r>
            <a:br>
              <a:rPr lang="es-AR" sz="5600" b="1" dirty="0" smtClean="0"/>
            </a:br>
            <a:r>
              <a:rPr lang="es-AR" sz="5400" dirty="0" smtClean="0"/>
              <a:t/>
            </a:r>
            <a:br>
              <a:rPr lang="es-AR" sz="5400" dirty="0" smtClean="0"/>
            </a:br>
            <a:r>
              <a:rPr lang="es-AR" sz="5600" b="1" dirty="0" smtClean="0"/>
              <a:t>Bibliografía</a:t>
            </a:r>
            <a:r>
              <a:rPr lang="es-AR" sz="5400" dirty="0" smtClean="0"/>
              <a:t> </a:t>
            </a:r>
            <a:r>
              <a:rPr lang="es-AR" sz="3100" dirty="0" smtClean="0"/>
              <a:t>citada en esta presentación</a:t>
            </a:r>
            <a:endParaRPr lang="es-AR" sz="31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836712"/>
            <a:ext cx="7787208" cy="1066800"/>
          </a:xfrm>
        </p:spPr>
        <p:txBody>
          <a:bodyPr/>
          <a:lstStyle/>
          <a:p>
            <a:r>
              <a:rPr lang="es-AR" b="1" dirty="0" smtClean="0"/>
              <a:t>Colecciones editoriales</a:t>
            </a:r>
            <a:r>
              <a:rPr lang="es-AR" sz="2800" b="1" dirty="0" smtClean="0">
                <a:solidFill>
                  <a:srgbClr val="C00000"/>
                </a:solidFill>
              </a:rPr>
              <a:t>*</a:t>
            </a:r>
            <a:endParaRPr lang="es-AR" sz="2800" b="1" dirty="0">
              <a:solidFill>
                <a:srgbClr val="C00000"/>
              </a:solidFill>
            </a:endParaRPr>
          </a:p>
        </p:txBody>
      </p:sp>
      <p:sp>
        <p:nvSpPr>
          <p:cNvPr id="3" name="2 Marcador de contenido"/>
          <p:cNvSpPr>
            <a:spLocks noGrp="1"/>
          </p:cNvSpPr>
          <p:nvPr>
            <p:ph idx="1"/>
          </p:nvPr>
        </p:nvSpPr>
        <p:spPr>
          <a:xfrm>
            <a:off x="755576" y="1988840"/>
            <a:ext cx="7632848" cy="4325112"/>
          </a:xfrm>
        </p:spPr>
        <p:txBody>
          <a:bodyPr>
            <a:normAutofit lnSpcReduction="10000"/>
          </a:bodyPr>
          <a:lstStyle/>
          <a:p>
            <a:pPr>
              <a:buNone/>
            </a:pPr>
            <a:endParaRPr lang="es-AR" dirty="0" smtClean="0"/>
          </a:p>
          <a:p>
            <a:pPr marL="90488" indent="19050">
              <a:buNone/>
            </a:pPr>
            <a:r>
              <a:rPr lang="es-AR" sz="2600" b="1" dirty="0" smtClean="0"/>
              <a:t>Conjuntos bibliográficos </a:t>
            </a:r>
            <a:r>
              <a:rPr lang="es-AR" sz="2600" dirty="0" smtClean="0"/>
              <a:t>clasificados u ordenados por autores, materias, géneros u otros criterios.</a:t>
            </a:r>
          </a:p>
          <a:p>
            <a:pPr>
              <a:buNone/>
            </a:pPr>
            <a:endParaRPr lang="es-AR" sz="1400" dirty="0" smtClean="0"/>
          </a:p>
          <a:p>
            <a:pPr marL="90488" indent="19050">
              <a:buNone/>
            </a:pPr>
            <a:r>
              <a:rPr lang="es-AR" sz="2600" dirty="0" smtClean="0"/>
              <a:t>Resultado de una construcción selectiva que, más allá de constituir una oferta  de lectura es un </a:t>
            </a:r>
            <a:r>
              <a:rPr lang="es-AR" sz="2600" b="1" dirty="0" smtClean="0"/>
              <a:t>producto cultural</a:t>
            </a:r>
            <a:r>
              <a:rPr lang="es-AR" sz="2600" dirty="0" smtClean="0"/>
              <a:t>.</a:t>
            </a:r>
          </a:p>
          <a:p>
            <a:pPr marL="90488" indent="19050">
              <a:buNone/>
            </a:pPr>
            <a:endParaRPr lang="es-AR" sz="1400" dirty="0" smtClean="0"/>
          </a:p>
          <a:p>
            <a:pPr marL="90488" indent="19050">
              <a:buNone/>
            </a:pPr>
            <a:r>
              <a:rPr lang="es-AR" sz="1400" dirty="0" smtClean="0">
                <a:solidFill>
                  <a:srgbClr val="C00000"/>
                </a:solidFill>
              </a:rPr>
              <a:t>............................................................................................................................................................</a:t>
            </a:r>
          </a:p>
          <a:p>
            <a:pPr marL="360363" indent="-250825">
              <a:buNone/>
            </a:pPr>
            <a:r>
              <a:rPr lang="es-AR" sz="2800" b="1" dirty="0" smtClean="0">
                <a:solidFill>
                  <a:srgbClr val="C00000"/>
                </a:solidFill>
                <a:latin typeface="+mj-lt"/>
              </a:rPr>
              <a:t>*</a:t>
            </a:r>
            <a:r>
              <a:rPr lang="es-AR" sz="2400" b="1" dirty="0" smtClean="0">
                <a:solidFill>
                  <a:srgbClr val="C00000"/>
                </a:solidFill>
              </a:rPr>
              <a:t> </a:t>
            </a:r>
            <a:r>
              <a:rPr lang="es-AR" sz="1800" dirty="0" smtClean="0"/>
              <a:t>Perspectivas históricas en torno a las colecciones: editoriales, bibliotecas y lectorados en Argentina (1880-1955) (H900. IDIHCS. </a:t>
            </a:r>
            <a:r>
              <a:rPr lang="es-AR" sz="1800" dirty="0" err="1" smtClean="0"/>
              <a:t>FaHCE</a:t>
            </a:r>
            <a:r>
              <a:rPr lang="es-AR" sz="1800" dirty="0" smtClean="0"/>
              <a:t>)</a:t>
            </a:r>
            <a:endParaRPr lang="es-AR"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908720"/>
            <a:ext cx="7787208" cy="1066800"/>
          </a:xfrm>
        </p:spPr>
        <p:txBody>
          <a:bodyPr/>
          <a:lstStyle/>
          <a:p>
            <a:r>
              <a:rPr lang="es-AR" b="1" dirty="0" smtClean="0"/>
              <a:t>Colección… </a:t>
            </a:r>
            <a:r>
              <a:rPr lang="es-AR" dirty="0" smtClean="0"/>
              <a:t>para AACR2</a:t>
            </a:r>
            <a:endParaRPr lang="es-AR" dirty="0"/>
          </a:p>
        </p:txBody>
      </p:sp>
      <p:sp>
        <p:nvSpPr>
          <p:cNvPr id="3" name="2 Marcador de contenido"/>
          <p:cNvSpPr>
            <a:spLocks noGrp="1"/>
          </p:cNvSpPr>
          <p:nvPr>
            <p:ph idx="1"/>
          </p:nvPr>
        </p:nvSpPr>
        <p:spPr>
          <a:xfrm>
            <a:off x="755576" y="2132856"/>
            <a:ext cx="7632848" cy="4325112"/>
          </a:xfrm>
        </p:spPr>
        <p:txBody>
          <a:bodyPr/>
          <a:lstStyle/>
          <a:p>
            <a:pPr>
              <a:buNone/>
            </a:pPr>
            <a:endParaRPr lang="es-AR" dirty="0" smtClean="0"/>
          </a:p>
          <a:p>
            <a:pPr marL="90488" indent="19050">
              <a:buNone/>
            </a:pPr>
            <a:r>
              <a:rPr lang="es-AR" dirty="0" smtClean="0"/>
              <a:t>“Tres o más obras independientes o partes de obras publicadas juntas por un solo autor” </a:t>
            </a:r>
            <a:endParaRPr lang="es-AR" sz="1400" dirty="0" smtClean="0"/>
          </a:p>
          <a:p>
            <a:pPr marL="90488" indent="19050">
              <a:buNone/>
            </a:pPr>
            <a:endParaRPr lang="es-AR" sz="2600" dirty="0" smtClean="0"/>
          </a:p>
          <a:p>
            <a:pPr marL="90488" indent="19050">
              <a:buNone/>
            </a:pPr>
            <a:r>
              <a:rPr lang="es-AR" sz="2600" dirty="0" smtClean="0"/>
              <a:t>“</a:t>
            </a:r>
            <a:r>
              <a:rPr lang="es-AR" dirty="0" smtClean="0"/>
              <a:t>Dos o más obras independientes o partes de obras publicadas juntas por más de un autor y que no fueron escritas para la misma ocasión, ni para la publicación que se cataloga”</a:t>
            </a:r>
            <a:endParaRPr lang="es-AR" sz="2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908720"/>
            <a:ext cx="7787208" cy="1066800"/>
          </a:xfrm>
        </p:spPr>
        <p:txBody>
          <a:bodyPr/>
          <a:lstStyle/>
          <a:p>
            <a:r>
              <a:rPr lang="es-AR" b="1" dirty="0" smtClean="0"/>
              <a:t>Colección… </a:t>
            </a:r>
            <a:r>
              <a:rPr lang="es-AR" dirty="0" smtClean="0"/>
              <a:t>para RDA</a:t>
            </a:r>
            <a:endParaRPr lang="es-AR" dirty="0"/>
          </a:p>
        </p:txBody>
      </p:sp>
      <p:sp>
        <p:nvSpPr>
          <p:cNvPr id="3" name="2 Marcador de contenido"/>
          <p:cNvSpPr>
            <a:spLocks noGrp="1"/>
          </p:cNvSpPr>
          <p:nvPr>
            <p:ph idx="1"/>
          </p:nvPr>
        </p:nvSpPr>
        <p:spPr>
          <a:xfrm>
            <a:off x="755576" y="2060848"/>
            <a:ext cx="7632848" cy="4325112"/>
          </a:xfrm>
        </p:spPr>
        <p:txBody>
          <a:bodyPr>
            <a:normAutofit/>
          </a:bodyPr>
          <a:lstStyle/>
          <a:p>
            <a:pPr>
              <a:buNone/>
            </a:pPr>
            <a:endParaRPr lang="es-AR" dirty="0" smtClean="0"/>
          </a:p>
          <a:p>
            <a:pPr marL="90488" indent="19050">
              <a:buNone/>
            </a:pPr>
            <a:r>
              <a:rPr lang="es-AR" dirty="0" smtClean="0"/>
              <a:t>“Grupo de recursos reunido por una persona, familia o entidad corporativa, a partir de una variedad de fuentes”</a:t>
            </a:r>
            <a:r>
              <a:rPr lang="es-AR" sz="2800" dirty="0" smtClean="0">
                <a:solidFill>
                  <a:srgbClr val="C00000"/>
                </a:solidFill>
              </a:rPr>
              <a:t> </a:t>
            </a:r>
          </a:p>
          <a:p>
            <a:pPr marL="90488" indent="19050">
              <a:buNone/>
            </a:pPr>
            <a:endParaRPr lang="es-AR" sz="1400" dirty="0" smtClean="0">
              <a:solidFill>
                <a:srgbClr val="C00000"/>
              </a:solidFill>
            </a:endParaRPr>
          </a:p>
          <a:p>
            <a:pPr marL="90488" indent="19050">
              <a:buNone/>
            </a:pPr>
            <a:endParaRPr lang="es-AR" sz="1400" dirty="0" smtClean="0">
              <a:solidFill>
                <a:srgbClr val="C00000"/>
              </a:solidFill>
            </a:endParaRPr>
          </a:p>
          <a:p>
            <a:pPr marL="90488" indent="19050">
              <a:buNone/>
            </a:pPr>
            <a:r>
              <a:rPr lang="es-AR" sz="1400" dirty="0" smtClean="0">
                <a:solidFill>
                  <a:srgbClr val="C00000"/>
                </a:solidFill>
              </a:rPr>
              <a:t>............................................................................................................................................................</a:t>
            </a:r>
          </a:p>
          <a:p>
            <a:pPr marL="90488" indent="19050">
              <a:buNone/>
            </a:pPr>
            <a:endParaRPr lang="es-AR" sz="1000" i="1" dirty="0" smtClean="0"/>
          </a:p>
          <a:p>
            <a:pPr marL="90488" indent="19050">
              <a:buNone/>
            </a:pPr>
            <a:r>
              <a:rPr lang="es-AR" i="1" dirty="0" smtClean="0"/>
              <a:t>como ninguna de las definiciones dadas se aproxima al concepto de colección editorial, </a:t>
            </a:r>
            <a:r>
              <a:rPr lang="es-AR" i="1" dirty="0" smtClean="0">
                <a:sym typeface="Symbol"/>
              </a:rPr>
              <a:t>indagamos en la definición de </a:t>
            </a:r>
            <a:r>
              <a:rPr lang="es-AR" b="1" dirty="0" smtClean="0">
                <a:sym typeface="Symbol"/>
              </a:rPr>
              <a:t>serie</a:t>
            </a:r>
            <a:endParaRPr lang="es-AR" b="1" dirty="0">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908720"/>
            <a:ext cx="7787208" cy="1066800"/>
          </a:xfrm>
        </p:spPr>
        <p:txBody>
          <a:bodyPr/>
          <a:lstStyle/>
          <a:p>
            <a:r>
              <a:rPr lang="es-AR" b="1" dirty="0" smtClean="0"/>
              <a:t>Serie… </a:t>
            </a:r>
            <a:r>
              <a:rPr lang="es-AR" dirty="0" smtClean="0"/>
              <a:t>para AACR2 y RDA</a:t>
            </a:r>
            <a:endParaRPr lang="es-AR" dirty="0"/>
          </a:p>
        </p:txBody>
      </p:sp>
      <p:sp>
        <p:nvSpPr>
          <p:cNvPr id="3" name="2 Marcador de contenido"/>
          <p:cNvSpPr>
            <a:spLocks noGrp="1"/>
          </p:cNvSpPr>
          <p:nvPr>
            <p:ph idx="1"/>
          </p:nvPr>
        </p:nvSpPr>
        <p:spPr>
          <a:xfrm>
            <a:off x="755576" y="2060848"/>
            <a:ext cx="7632848" cy="4325112"/>
          </a:xfrm>
        </p:spPr>
        <p:txBody>
          <a:bodyPr>
            <a:normAutofit/>
          </a:bodyPr>
          <a:lstStyle/>
          <a:p>
            <a:pPr>
              <a:buNone/>
            </a:pPr>
            <a:endParaRPr lang="es-AR" dirty="0" smtClean="0"/>
          </a:p>
          <a:p>
            <a:pPr marL="90488" indent="19050">
              <a:buNone/>
            </a:pPr>
            <a:r>
              <a:rPr lang="es-AR" dirty="0" smtClean="0"/>
              <a:t>“Grupo de recursos separados que están relacionados entre sí, por el hecho de que cada recurso tiene, además de su título propiamente dicho, un título colectivo que aplica al grupo como un todo” ”</a:t>
            </a:r>
            <a:r>
              <a:rPr lang="es-AR" sz="2800" dirty="0" smtClean="0">
                <a:solidFill>
                  <a:srgbClr val="C00000"/>
                </a:solidFill>
              </a:rPr>
              <a:t> </a:t>
            </a:r>
          </a:p>
          <a:p>
            <a:pPr marL="90488" indent="19050">
              <a:buNone/>
            </a:pPr>
            <a:endParaRPr lang="es-AR" sz="1400" dirty="0" smtClean="0">
              <a:solidFill>
                <a:srgbClr val="C00000"/>
              </a:solidFill>
            </a:endParaRPr>
          </a:p>
          <a:p>
            <a:pPr marL="90488" indent="19050">
              <a:buNone/>
            </a:pPr>
            <a:r>
              <a:rPr lang="es-AR" sz="1400" dirty="0" smtClean="0">
                <a:solidFill>
                  <a:srgbClr val="C00000"/>
                </a:solidFill>
              </a:rPr>
              <a:t>............................................................................................................................................................</a:t>
            </a:r>
          </a:p>
          <a:p>
            <a:pPr marL="90488" indent="19050">
              <a:buNone/>
            </a:pPr>
            <a:endParaRPr lang="es-AR" sz="1400" dirty="0" smtClean="0">
              <a:solidFill>
                <a:srgbClr val="C00000"/>
              </a:solidFill>
            </a:endParaRPr>
          </a:p>
          <a:p>
            <a:pPr marL="90488" indent="19050">
              <a:buNone/>
            </a:pPr>
            <a:r>
              <a:rPr lang="es-AR" sz="2800" b="1" dirty="0" smtClean="0"/>
              <a:t>serie monográfica  </a:t>
            </a:r>
            <a:r>
              <a:rPr lang="es-AR" sz="2800" b="1" dirty="0" smtClean="0">
                <a:solidFill>
                  <a:srgbClr val="FF0000"/>
                </a:solidFill>
              </a:rPr>
              <a:t>=</a:t>
            </a:r>
            <a:r>
              <a:rPr lang="es-AR" sz="2800" b="1" dirty="0" smtClean="0"/>
              <a:t>  colección editorial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908720"/>
            <a:ext cx="7787208" cy="1066800"/>
          </a:xfrm>
        </p:spPr>
        <p:txBody>
          <a:bodyPr/>
          <a:lstStyle/>
          <a:p>
            <a:r>
              <a:rPr lang="es-AR" b="1" dirty="0" smtClean="0"/>
              <a:t>Catálogo de series </a:t>
            </a:r>
            <a:r>
              <a:rPr lang="es-AR" dirty="0" smtClean="0"/>
              <a:t>(AACR2)</a:t>
            </a:r>
            <a:r>
              <a:rPr lang="es-AR" sz="2800" b="1" dirty="0" smtClean="0">
                <a:solidFill>
                  <a:srgbClr val="C00000"/>
                </a:solidFill>
              </a:rPr>
              <a:t>*</a:t>
            </a:r>
            <a:endParaRPr lang="es-AR" sz="2800" dirty="0"/>
          </a:p>
        </p:txBody>
      </p:sp>
      <p:sp>
        <p:nvSpPr>
          <p:cNvPr id="3" name="2 Marcador de contenido"/>
          <p:cNvSpPr>
            <a:spLocks noGrp="1"/>
          </p:cNvSpPr>
          <p:nvPr>
            <p:ph idx="1"/>
          </p:nvPr>
        </p:nvSpPr>
        <p:spPr>
          <a:xfrm>
            <a:off x="755576" y="2132856"/>
            <a:ext cx="7488832" cy="4464496"/>
          </a:xfrm>
        </p:spPr>
        <p:txBody>
          <a:bodyPr>
            <a:normAutofit/>
          </a:bodyPr>
          <a:lstStyle/>
          <a:p>
            <a:pPr>
              <a:buNone/>
            </a:pPr>
            <a:endParaRPr lang="es-AR" dirty="0" smtClean="0"/>
          </a:p>
          <a:p>
            <a:pPr marL="273050" indent="-3175">
              <a:buNone/>
            </a:pPr>
            <a:r>
              <a:rPr lang="es-AR" dirty="0" smtClean="0"/>
              <a:t>Título propiamente dicho de la serie</a:t>
            </a:r>
            <a:r>
              <a:rPr lang="es-AR" i="1" dirty="0" smtClean="0"/>
              <a:t> </a:t>
            </a:r>
            <a:r>
              <a:rPr lang="es-AR" b="1" i="1" dirty="0" smtClean="0">
                <a:solidFill>
                  <a:srgbClr val="FF0000"/>
                </a:solidFill>
              </a:rPr>
              <a:t>+</a:t>
            </a:r>
            <a:r>
              <a:rPr lang="es-AR" i="1" dirty="0" smtClean="0"/>
              <a:t> </a:t>
            </a:r>
            <a:r>
              <a:rPr lang="es-AR" dirty="0" smtClean="0"/>
              <a:t>Menciones de responsabilidad</a:t>
            </a:r>
            <a:r>
              <a:rPr lang="es-AR" i="1" dirty="0" smtClean="0"/>
              <a:t> </a:t>
            </a:r>
            <a:r>
              <a:rPr lang="es-AR" b="1" i="1" dirty="0" smtClean="0">
                <a:solidFill>
                  <a:srgbClr val="FF0000"/>
                </a:solidFill>
              </a:rPr>
              <a:t>+</a:t>
            </a:r>
            <a:r>
              <a:rPr lang="es-AR" i="1" dirty="0" smtClean="0"/>
              <a:t> </a:t>
            </a:r>
            <a:r>
              <a:rPr lang="es-AR" dirty="0" smtClean="0"/>
              <a:t>Nota de contenido</a:t>
            </a:r>
          </a:p>
          <a:p>
            <a:pPr marL="273050" indent="-3175">
              <a:buNone/>
            </a:pPr>
            <a:r>
              <a:rPr lang="es-AR" sz="1400" dirty="0" smtClean="0">
                <a:solidFill>
                  <a:srgbClr val="C00000"/>
                </a:solidFill>
              </a:rPr>
              <a:t>......................................................................................................................................................</a:t>
            </a:r>
            <a:endParaRPr lang="es-AR" sz="1400" dirty="0" smtClean="0"/>
          </a:p>
          <a:p>
            <a:pPr>
              <a:buNone/>
            </a:pPr>
            <a:endParaRPr lang="es-AR" sz="800" dirty="0" smtClean="0"/>
          </a:p>
          <a:p>
            <a:pPr marL="273050" indent="263525">
              <a:buNone/>
            </a:pPr>
            <a:r>
              <a:rPr lang="es-AR" sz="2000" dirty="0" smtClean="0"/>
              <a:t>Colección </a:t>
            </a:r>
            <a:r>
              <a:rPr lang="es-AR" sz="2000" dirty="0" err="1" smtClean="0"/>
              <a:t>Robin</a:t>
            </a:r>
            <a:r>
              <a:rPr lang="es-AR" sz="2000" dirty="0" smtClean="0"/>
              <a:t> Hood / </a:t>
            </a:r>
            <a:r>
              <a:rPr lang="es-AR" sz="2000" dirty="0" err="1" smtClean="0"/>
              <a:t>Acme</a:t>
            </a:r>
            <a:r>
              <a:rPr lang="es-AR" sz="2000" dirty="0" smtClean="0"/>
              <a:t> </a:t>
            </a:r>
            <a:r>
              <a:rPr lang="es-AR" sz="2000" dirty="0" err="1" smtClean="0"/>
              <a:t>Agency</a:t>
            </a:r>
            <a:endParaRPr lang="es-AR" sz="2000" dirty="0" smtClean="0"/>
          </a:p>
          <a:p>
            <a:pPr>
              <a:buNone/>
            </a:pPr>
            <a:endParaRPr lang="es-AR" sz="900" dirty="0" smtClean="0"/>
          </a:p>
          <a:p>
            <a:pPr marL="539750" indent="-269875">
              <a:buNone/>
            </a:pPr>
            <a:r>
              <a:rPr lang="es-AR" sz="2000" dirty="0" smtClean="0"/>
              <a:t>	Contenido parcial: Mujercitas / </a:t>
            </a:r>
            <a:r>
              <a:rPr lang="es-AR" sz="2000" dirty="0" err="1" smtClean="0"/>
              <a:t>Louisa</a:t>
            </a:r>
            <a:r>
              <a:rPr lang="es-AR" sz="2000" dirty="0" smtClean="0"/>
              <a:t> </a:t>
            </a:r>
            <a:r>
              <a:rPr lang="es-AR" sz="2000" dirty="0" err="1" smtClean="0"/>
              <a:t>May</a:t>
            </a:r>
            <a:r>
              <a:rPr lang="es-AR" sz="2000" dirty="0" smtClean="0"/>
              <a:t> </a:t>
            </a:r>
            <a:r>
              <a:rPr lang="es-AR" sz="2000" dirty="0" err="1" smtClean="0"/>
              <a:t>Alcott</a:t>
            </a:r>
            <a:r>
              <a:rPr lang="es-AR" sz="2000" dirty="0" smtClean="0"/>
              <a:t> – 	Hombrecitos / </a:t>
            </a:r>
            <a:r>
              <a:rPr lang="es-AR" sz="2000" dirty="0" err="1" smtClean="0"/>
              <a:t>Louisa</a:t>
            </a:r>
            <a:r>
              <a:rPr lang="es-AR" sz="2000" dirty="0" smtClean="0"/>
              <a:t> </a:t>
            </a:r>
            <a:r>
              <a:rPr lang="es-AR" sz="2000" dirty="0" err="1" smtClean="0"/>
              <a:t>May</a:t>
            </a:r>
            <a:r>
              <a:rPr lang="es-AR" sz="2000" dirty="0" smtClean="0"/>
              <a:t> </a:t>
            </a:r>
            <a:r>
              <a:rPr lang="es-AR" sz="2000" dirty="0" err="1" smtClean="0"/>
              <a:t>Alcott</a:t>
            </a:r>
            <a:r>
              <a:rPr lang="es-AR" sz="2000" dirty="0" smtClean="0"/>
              <a:t> – Colmillo blanco /    	Jack London – Robinson Crusoe / Daniel Defoe</a:t>
            </a:r>
            <a:endParaRPr lang="es-AR" sz="1400" dirty="0" smtClean="0">
              <a:solidFill>
                <a:srgbClr val="C00000"/>
              </a:solidFill>
            </a:endParaRPr>
          </a:p>
          <a:p>
            <a:pPr marL="273050" indent="-3175">
              <a:buNone/>
            </a:pPr>
            <a:endParaRPr lang="es-AR" sz="800" dirty="0" smtClean="0">
              <a:solidFill>
                <a:srgbClr val="C00000"/>
              </a:solidFill>
            </a:endParaRPr>
          </a:p>
          <a:p>
            <a:pPr marL="273050" indent="-3175">
              <a:buNone/>
            </a:pPr>
            <a:r>
              <a:rPr lang="es-AR" sz="1400" dirty="0" smtClean="0">
                <a:solidFill>
                  <a:srgbClr val="C00000"/>
                </a:solidFill>
              </a:rPr>
              <a:t>......................................................................................................................................................</a:t>
            </a:r>
            <a:endParaRPr lang="es-AR" sz="1400" dirty="0" smtClean="0"/>
          </a:p>
          <a:p>
            <a:pPr marL="273050" indent="-3175">
              <a:buNone/>
            </a:pPr>
            <a:r>
              <a:rPr lang="es-AR" sz="2800" b="1" dirty="0" smtClean="0">
                <a:solidFill>
                  <a:srgbClr val="C00000"/>
                </a:solidFill>
                <a:latin typeface="+mj-lt"/>
              </a:rPr>
              <a:t>		*</a:t>
            </a:r>
            <a:r>
              <a:rPr lang="es-AR" sz="1800" b="1" dirty="0" smtClean="0">
                <a:solidFill>
                  <a:srgbClr val="C00000"/>
                </a:solidFill>
              </a:rPr>
              <a:t> </a:t>
            </a:r>
            <a:r>
              <a:rPr lang="es-AR" sz="1800" dirty="0" smtClean="0"/>
              <a:t>Propuesta de Matilde Medina Encina (1991)</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908720"/>
            <a:ext cx="7787208" cy="1066800"/>
          </a:xfrm>
        </p:spPr>
        <p:txBody>
          <a:bodyPr/>
          <a:lstStyle/>
          <a:p>
            <a:r>
              <a:rPr lang="es-AR" b="1" dirty="0" smtClean="0"/>
              <a:t>Colecciones en </a:t>
            </a:r>
            <a:r>
              <a:rPr lang="es-AR" dirty="0" smtClean="0"/>
              <a:t>LRM</a:t>
            </a:r>
            <a:endParaRPr lang="es-AR" dirty="0"/>
          </a:p>
        </p:txBody>
      </p:sp>
      <p:sp>
        <p:nvSpPr>
          <p:cNvPr id="5" name="4 Marcador de contenido"/>
          <p:cNvSpPr>
            <a:spLocks noGrp="1"/>
          </p:cNvSpPr>
          <p:nvPr>
            <p:ph idx="1"/>
          </p:nvPr>
        </p:nvSpPr>
        <p:spPr>
          <a:xfrm>
            <a:off x="539552" y="2204864"/>
            <a:ext cx="7704856" cy="4389120"/>
          </a:xfrm>
        </p:spPr>
        <p:txBody>
          <a:bodyPr>
            <a:normAutofit/>
          </a:bodyPr>
          <a:lstStyle/>
          <a:p>
            <a:pPr marL="273050" indent="-4763">
              <a:buNone/>
            </a:pPr>
            <a:r>
              <a:rPr lang="es-AR" dirty="0" smtClean="0"/>
              <a:t>Una </a:t>
            </a:r>
            <a:r>
              <a:rPr lang="es-AR" b="1" dirty="0" smtClean="0"/>
              <a:t>colección editorial </a:t>
            </a:r>
            <a:r>
              <a:rPr lang="es-AR" dirty="0" smtClean="0"/>
              <a:t>tiene como cualidad fundamental “el concepto o plan para seleccionar, ensamblar y ordenar las expresiones de otras obras que se materializarán en la manifestación agregada resultante” </a:t>
            </a:r>
          </a:p>
          <a:p>
            <a:pPr>
              <a:buNone/>
            </a:pPr>
            <a:r>
              <a:rPr lang="es-AR" sz="1800" dirty="0" smtClean="0"/>
              <a:t>			</a:t>
            </a:r>
          </a:p>
          <a:p>
            <a:pPr marL="273050" indent="-4763">
              <a:buNone/>
            </a:pPr>
            <a:r>
              <a:rPr lang="es-AR" dirty="0" smtClean="0"/>
              <a:t>Como </a:t>
            </a:r>
            <a:r>
              <a:rPr lang="es-AR" b="1" dirty="0" smtClean="0"/>
              <a:t>obra de agregación </a:t>
            </a:r>
            <a:r>
              <a:rPr lang="es-AR" dirty="0" smtClean="0"/>
              <a:t>permite valorar adecuadamente “el esfuerzo creativo de </a:t>
            </a:r>
            <a:r>
              <a:rPr lang="es-AR" dirty="0" err="1" smtClean="0"/>
              <a:t>agregador</a:t>
            </a:r>
            <a:r>
              <a:rPr lang="es-AR" dirty="0" smtClean="0"/>
              <a:t> o editor” </a:t>
            </a:r>
          </a:p>
          <a:p>
            <a:pPr marL="273050" indent="1965325">
              <a:buNone/>
            </a:pPr>
            <a:r>
              <a:rPr lang="es-AR" sz="1800" dirty="0" smtClean="0"/>
              <a:t>(Riva, P., Le </a:t>
            </a:r>
            <a:r>
              <a:rPr lang="es-AR" sz="1800" dirty="0" err="1" smtClean="0"/>
              <a:t>Boeuf</a:t>
            </a:r>
            <a:r>
              <a:rPr lang="es-AR" sz="1800" dirty="0" smtClean="0"/>
              <a:t>, P. y </a:t>
            </a:r>
            <a:r>
              <a:rPr lang="es-AR" sz="1800" dirty="0" err="1" smtClean="0"/>
              <a:t>Zumer</a:t>
            </a:r>
            <a:r>
              <a:rPr lang="es-AR" sz="1800" dirty="0" smtClean="0"/>
              <a:t>. M., c2017, p. 21 y p. 105)</a:t>
            </a:r>
            <a:endParaRPr lang="es-AR"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l="31818" t="27663" r="31655" b="20641"/>
          <a:stretch>
            <a:fillRect/>
          </a:stretch>
        </p:blipFill>
        <p:spPr bwMode="auto">
          <a:xfrm>
            <a:off x="1259632" y="836712"/>
            <a:ext cx="6408712" cy="5099475"/>
          </a:xfrm>
          <a:prstGeom prst="rect">
            <a:avLst/>
          </a:prstGeom>
          <a:noFill/>
          <a:ln w="9525">
            <a:noFill/>
            <a:miter lim="800000"/>
            <a:headEnd/>
            <a:tailEnd/>
          </a:ln>
        </p:spPr>
      </p:pic>
      <p:sp>
        <p:nvSpPr>
          <p:cNvPr id="8" name="7 Rectángulo"/>
          <p:cNvSpPr/>
          <p:nvPr/>
        </p:nvSpPr>
        <p:spPr>
          <a:xfrm>
            <a:off x="3131840" y="6021288"/>
            <a:ext cx="5013039" cy="338554"/>
          </a:xfrm>
          <a:prstGeom prst="rect">
            <a:avLst/>
          </a:prstGeom>
        </p:spPr>
        <p:txBody>
          <a:bodyPr wrap="none">
            <a:spAutoFit/>
          </a:bodyPr>
          <a:lstStyle/>
          <a:p>
            <a:r>
              <a:rPr lang="es-AR" sz="1600" dirty="0" smtClean="0"/>
              <a:t>Modelo de agregados aplicado a una colección editorial</a:t>
            </a:r>
            <a:endParaRPr lang="es-AR"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908720"/>
            <a:ext cx="7787208" cy="1066800"/>
          </a:xfrm>
        </p:spPr>
        <p:txBody>
          <a:bodyPr/>
          <a:lstStyle/>
          <a:p>
            <a:r>
              <a:rPr lang="es-AR" b="1" dirty="0" smtClean="0"/>
              <a:t>Colecciones en </a:t>
            </a:r>
            <a:r>
              <a:rPr lang="es-AR" dirty="0" smtClean="0"/>
              <a:t>LRM</a:t>
            </a:r>
            <a:endParaRPr lang="es-AR" dirty="0"/>
          </a:p>
        </p:txBody>
      </p:sp>
      <p:sp>
        <p:nvSpPr>
          <p:cNvPr id="5" name="4 Marcador de contenido"/>
          <p:cNvSpPr>
            <a:spLocks noGrp="1"/>
          </p:cNvSpPr>
          <p:nvPr>
            <p:ph idx="1"/>
          </p:nvPr>
        </p:nvSpPr>
        <p:spPr>
          <a:xfrm>
            <a:off x="539552" y="2276872"/>
            <a:ext cx="7704856" cy="4389120"/>
          </a:xfrm>
        </p:spPr>
        <p:txBody>
          <a:bodyPr>
            <a:normAutofit/>
          </a:bodyPr>
          <a:lstStyle/>
          <a:p>
            <a:pPr marL="273050" indent="-4763">
              <a:buNone/>
            </a:pPr>
            <a:r>
              <a:rPr lang="es-AR" dirty="0" smtClean="0"/>
              <a:t> Selección de 8 </a:t>
            </a:r>
            <a:r>
              <a:rPr lang="es-AR" b="1" dirty="0" smtClean="0"/>
              <a:t>atributos generales</a:t>
            </a:r>
            <a:r>
              <a:rPr lang="es-AR" dirty="0" smtClean="0"/>
              <a:t> para todas las entidades reconocidos al analizar las entidades que conforman una colección editorial. Por ej.:</a:t>
            </a:r>
          </a:p>
          <a:p>
            <a:pPr marL="273050" indent="-4763">
              <a:buNone/>
            </a:pPr>
            <a:r>
              <a:rPr lang="es-AR" dirty="0" smtClean="0"/>
              <a:t>		</a:t>
            </a:r>
          </a:p>
          <a:p>
            <a:pPr marL="273050" indent="-4763">
              <a:buNone/>
            </a:pPr>
            <a:r>
              <a:rPr lang="es-AR" dirty="0" smtClean="0"/>
              <a:t>		</a:t>
            </a:r>
            <a:r>
              <a:rPr lang="es-AR" b="1" dirty="0" smtClean="0"/>
              <a:t>Expresión</a:t>
            </a:r>
            <a:r>
              <a:rPr lang="es-AR" dirty="0" smtClean="0"/>
              <a:t> (LRM-E3-A3)</a:t>
            </a:r>
          </a:p>
          <a:p>
            <a:pPr marL="273050" indent="-4763">
              <a:buNone/>
            </a:pPr>
            <a:r>
              <a:rPr lang="es-AR" b="1" dirty="0" smtClean="0">
                <a:solidFill>
                  <a:srgbClr val="FF0000"/>
                </a:solidFill>
              </a:rPr>
              <a:t>		Audiencia prevista</a:t>
            </a:r>
            <a:endParaRPr lang="es-AR" dirty="0" smtClean="0"/>
          </a:p>
          <a:p>
            <a:pPr>
              <a:buNone/>
            </a:pPr>
            <a:r>
              <a:rPr lang="es-AR" sz="1800" dirty="0" smtClean="0"/>
              <a:t>		Categorización según grupo etario</a:t>
            </a:r>
            <a:r>
              <a:rPr lang="es-AR" sz="1800" b="1" dirty="0" smtClean="0">
                <a:solidFill>
                  <a:srgbClr val="FF0000"/>
                </a:solidFill>
              </a:rPr>
              <a:t>*</a:t>
            </a:r>
            <a:r>
              <a:rPr lang="es-AR" sz="1800" dirty="0" smtClean="0"/>
              <a:t>. Ej. niños, jóvenes</a:t>
            </a:r>
          </a:p>
          <a:p>
            <a:pPr>
              <a:buNone/>
            </a:pPr>
            <a:endParaRPr lang="es-AR" sz="800" dirty="0" smtClean="0"/>
          </a:p>
          <a:p>
            <a:pPr marL="273050" indent="-4763">
              <a:buNone/>
            </a:pPr>
            <a:r>
              <a:rPr lang="es-AR" sz="1400" dirty="0" smtClean="0">
                <a:solidFill>
                  <a:srgbClr val="C00000"/>
                </a:solidFill>
              </a:rPr>
              <a:t>............................................................................................................................................................</a:t>
            </a:r>
            <a:endParaRPr lang="es-AR" sz="1800" dirty="0" smtClean="0"/>
          </a:p>
          <a:p>
            <a:pPr marL="273050" indent="625475">
              <a:buNone/>
            </a:pPr>
            <a:r>
              <a:rPr lang="es-AR" sz="1800" dirty="0" smtClean="0"/>
              <a:t>	</a:t>
            </a:r>
            <a:r>
              <a:rPr lang="es-AR" sz="1800" b="1" dirty="0" smtClean="0">
                <a:solidFill>
                  <a:srgbClr val="FF0000"/>
                </a:solidFill>
              </a:rPr>
              <a:t>*</a:t>
            </a:r>
            <a:r>
              <a:rPr lang="es-AR" sz="1800" dirty="0" smtClean="0"/>
              <a:t> pueden establecerse otras categorías para este atributo</a:t>
            </a:r>
          </a:p>
          <a:p>
            <a:pPr>
              <a:buNone/>
            </a:pPr>
            <a:r>
              <a:rPr lang="es-AR" sz="1800" dirty="0" smtClean="0"/>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1701</TotalTime>
  <Words>812</Words>
  <Application>Microsoft Office PowerPoint</Application>
  <PresentationFormat>Presentación en pantalla (4:3)</PresentationFormat>
  <Paragraphs>225</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Flujo</vt:lpstr>
      <vt:lpstr>De la descripción de las colecciones o  como visibilizar constelaciones en el universo bibliográfico</vt:lpstr>
      <vt:lpstr>Colecciones editoriales*</vt:lpstr>
      <vt:lpstr>Colección… para AACR2</vt:lpstr>
      <vt:lpstr>Colección… para RDA</vt:lpstr>
      <vt:lpstr>Serie… para AACR2 y RDA</vt:lpstr>
      <vt:lpstr>Catálogo de series (AACR2)*</vt:lpstr>
      <vt:lpstr>Colecciones en LRM</vt:lpstr>
      <vt:lpstr>Diapositiva 8</vt:lpstr>
      <vt:lpstr>Colecciones en LRM</vt:lpstr>
      <vt:lpstr>Colecciones en LRM</vt:lpstr>
      <vt:lpstr>Propuesta para descripción de colecciones</vt:lpstr>
      <vt:lpstr>Diapositiva 12</vt:lpstr>
      <vt:lpstr>Diapositiva 13</vt:lpstr>
      <vt:lpstr>Diapositiva 14</vt:lpstr>
      <vt:lpstr>  Bibliografía citada en esta presentación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la descripción de las colecciones o como visibilizar constelaciones en el universo bibliográfico</dc:title>
  <dc:creator>amartin</dc:creator>
  <cp:lastModifiedBy>amartin</cp:lastModifiedBy>
  <cp:revision>79</cp:revision>
  <dcterms:created xsi:type="dcterms:W3CDTF">2019-10-01T10:30:13Z</dcterms:created>
  <dcterms:modified xsi:type="dcterms:W3CDTF">2019-10-04T12:29:33Z</dcterms:modified>
</cp:coreProperties>
</file>